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3CAE-476D-4750-BEB3-7145A972A93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D5EE-EDF6-4904-BC35-F4DC97B75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7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8CB4B-0EBE-4413-A57A-156CEC3B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400259-4418-4FAC-90B5-9C5D76B4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2D9BE-DFA5-4A5B-A56B-929193F8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D6D6C-52CE-4A18-82B5-B6454345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48F2-509F-42BE-8563-9D2216C9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ADC6-9358-4009-94FD-6407757D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77A72-88A9-4AF8-BBAE-1779CB50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109A-79C4-45F1-B047-2746C47D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693BB-C0A2-4E7C-8507-69F420B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5B977-575C-4E73-A884-209BE9A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EC648-C48F-469E-BD99-A59BE1803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721A3-4308-41E0-A055-19CAA4CE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F00CC-16DC-4B0A-8425-CC7665DA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09498-B726-4F03-9CC4-C28C8734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0FAEA-920D-4526-924C-99790386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9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50A13-58F5-426F-8F74-2E214482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A8FC5-FA2A-40C3-86AC-8B4ED47C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3DB16-5AE4-46A2-8E77-2FC07D5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B63C-BBAB-4335-B5D5-81D9282B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61049-CFA1-4F1F-95EE-728C980F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7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33CC-0825-417C-9D8E-CDAA31C5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1A76B-F12A-4837-9034-1AFA25C7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3EAA6-2A10-4E9B-B4A7-B693583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C6D74-AE9E-4AC4-8D3F-E9BFE6C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A7D38-D846-47D1-AD5E-BFCE9733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98434-BA86-40E8-B1D4-9C573750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5C19-2FD5-4C70-90F6-79728A577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2BCB4-BDAD-41B2-8EDA-5DEA1D7F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B9A6A-BFCF-4627-B1DE-3A771FA1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ACBA0-4710-40BC-87F7-34345522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E34B7-6097-48F5-BA3A-3E9C6100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8EB14-AE28-400F-9BF8-EAF249C4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7A908-EDE5-46BA-8029-DF91626D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74301-E323-4465-870A-817B8619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1552C-AF1B-44B2-AA00-1EEAB8F9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958196-C25F-4D01-9923-5EA10FB4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B633A8-EF41-46F2-982F-8EB3E7A1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4747F-579F-43D2-8558-6AE063A5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98EAE-0DAC-42B6-AA64-DB3863B8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AD448-04A4-44E7-8BA2-CBC4DE90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3D13-4124-448C-8929-5DD73923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268C8-22F3-4A3A-8609-2E93A53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2BFE4-DA91-4FE5-A16A-D7838D4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9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499D7-C574-4F44-9FE5-7FE812AA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79C156-6750-427F-B2DF-2B1BE3E3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D23C7-77B3-42F6-921F-4366F94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57D23-F009-499C-96C3-E01C709F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4188-F31F-4673-A42E-AC4E9FC4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3845A-202D-4B40-8FCF-8337EECD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4E61E-4D52-4898-8E1E-2E3874DD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FC4DB-0799-4DD5-841C-554BC535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45FBB-6852-4C54-BB9E-E8B80681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AE6C5-1C9F-4AAF-8A27-53EDA58D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C481B-A906-415F-A331-92C83A1E7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D0291-E1BE-4446-8BE3-839CE221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2E861-3288-4B90-9C7D-5E013F6E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0558F-D73F-43C4-B0B2-FFD71381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462B6-9AC0-49E8-AAB5-D55020EA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7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F7EB3E-E9A0-4436-8D21-C81C509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7CB9F-32B0-4628-9132-40FC2E46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B5B3-BD84-441D-AEFD-1B04D54A7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3230-C626-44E6-A885-D5D85D83C424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C69-4E99-4FF6-B523-B4D331613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D0B33-5FDD-46B1-BBEB-0ECEA4858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8FCD-5BC5-4F4B-B943-2A085CEBE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63A83B-393D-42A7-A7A7-E7D049A94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241"/>
              </p:ext>
            </p:extLst>
          </p:nvPr>
        </p:nvGraphicFramePr>
        <p:xfrm>
          <a:off x="296333" y="22860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197152201"/>
                    </a:ext>
                  </a:extLst>
                </a:gridCol>
                <a:gridCol w="6197600">
                  <a:extLst>
                    <a:ext uri="{9D8B030D-6E8A-4147-A177-3AD203B41FA5}">
                      <a16:colId xmlns:a16="http://schemas.microsoft.com/office/drawing/2014/main" val="397834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Page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userController.jsp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요청 처리를 받고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값들을 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dao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실행 및 전송할 값 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index.jsp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첫 페이지 로그인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6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adminMain.jsp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auth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ADMIN</a:t>
                      </a:r>
                      <a:r>
                        <a:rPr lang="ko-KR" altLang="en-US" sz="1400" dirty="0"/>
                        <a:t>인 회원의 로그인 후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userMain.jsp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auth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USER</a:t>
                      </a:r>
                      <a:r>
                        <a:rPr lang="ko-KR" altLang="en-US" sz="1400" dirty="0"/>
                        <a:t>인 회원의 로그인 후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registForm.jsp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정보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idChk.jsp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정보 중 아이디의 중복을 확인하는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5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userInfo.jsp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사용자의 상세 정보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userList.jsp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중 사용가능한 사용자 리스트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7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userListStatus.jsp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사용자의 리스트 조회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3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updateAuthForm.jsp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권한 수정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9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updateForm.jsp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정보 중 일부분을 수정하기 위한 정보 입력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9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Error.jsp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불분명한 로직 처리의 오류 처리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2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C275E-087B-4724-B014-ABA437AB67C7}"/>
              </a:ext>
            </a:extLst>
          </p:cNvPr>
          <p:cNvSpPr txBox="1"/>
          <p:nvPr/>
        </p:nvSpPr>
        <p:spPr>
          <a:xfrm>
            <a:off x="1913898" y="47871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index.jsp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4C2B3E-C508-4F46-BA92-C9EB4C12B8DD}"/>
              </a:ext>
            </a:extLst>
          </p:cNvPr>
          <p:cNvSpPr/>
          <p:nvPr/>
        </p:nvSpPr>
        <p:spPr>
          <a:xfrm>
            <a:off x="4419599" y="355600"/>
            <a:ext cx="4250267" cy="596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String </a:t>
            </a:r>
            <a:r>
              <a:rPr lang="en-US" altLang="ko-KR" sz="1050" dirty="0" err="1">
                <a:solidFill>
                  <a:schemeClr val="tx1"/>
                </a:solidFill>
              </a:rPr>
              <a:t>cmd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= </a:t>
            </a:r>
            <a:r>
              <a:rPr lang="en-US" altLang="ko-KR" sz="105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050" dirty="0">
                <a:solidFill>
                  <a:schemeClr val="tx1"/>
                </a:solidFill>
              </a:rPr>
              <a:t>(“command”)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if(</a:t>
            </a:r>
            <a:r>
              <a:rPr lang="en-US" altLang="ko-KR" sz="1050" dirty="0" err="1">
                <a:solidFill>
                  <a:schemeClr val="tx1"/>
                </a:solidFill>
              </a:rPr>
              <a:t>cmd.equalsIgnoreCase</a:t>
            </a:r>
            <a:r>
              <a:rPr lang="en-US" altLang="ko-KR" sz="1050" dirty="0">
                <a:solidFill>
                  <a:schemeClr val="tx1"/>
                </a:solidFill>
              </a:rPr>
              <a:t>(“login”)){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String id = </a:t>
            </a:r>
            <a:r>
              <a:rPr lang="en-US" altLang="ko-KR" sz="105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050" dirty="0">
                <a:solidFill>
                  <a:schemeClr val="tx1"/>
                </a:solidFill>
              </a:rPr>
              <a:t>(“id”);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</a:t>
            </a:r>
            <a:r>
              <a:rPr lang="en-US" altLang="ko-KR" sz="1050" dirty="0" err="1">
                <a:solidFill>
                  <a:schemeClr val="tx1"/>
                </a:solidFill>
              </a:rPr>
              <a:t>Strnig</a:t>
            </a:r>
            <a:r>
              <a:rPr lang="en-US" altLang="ko-KR" sz="1050" dirty="0">
                <a:solidFill>
                  <a:schemeClr val="tx1"/>
                </a:solidFill>
              </a:rPr>
              <a:t> password = </a:t>
            </a:r>
            <a:r>
              <a:rPr lang="en-US" altLang="ko-KR" sz="105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050" dirty="0">
                <a:solidFill>
                  <a:schemeClr val="tx1"/>
                </a:solidFill>
              </a:rPr>
              <a:t>(“password”);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DTO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lognDto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= DAO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  <a:r>
              <a:rPr lang="en-US" altLang="ko-KR" sz="1050" dirty="0">
                <a:solidFill>
                  <a:schemeClr val="tx1"/>
                </a:solidFill>
              </a:rPr>
              <a:t>(map)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</a:t>
            </a:r>
            <a:r>
              <a:rPr lang="en-US" altLang="ko-KR" sz="1050" b="1" dirty="0" err="1">
                <a:solidFill>
                  <a:schemeClr val="tx1"/>
                </a:solidFill>
              </a:rPr>
              <a:t>session.setAttribute</a:t>
            </a:r>
            <a:r>
              <a:rPr lang="en-US" altLang="ko-KR" sz="1050" b="1" dirty="0">
                <a:solidFill>
                  <a:schemeClr val="tx1"/>
                </a:solidFill>
              </a:rPr>
              <a:t>() </a:t>
            </a:r>
            <a:r>
              <a:rPr lang="ko-KR" altLang="en-US" sz="1050" dirty="0">
                <a:solidFill>
                  <a:schemeClr val="tx1"/>
                </a:solidFill>
              </a:rPr>
              <a:t>혹은 </a:t>
            </a:r>
            <a:r>
              <a:rPr lang="en-US" altLang="ko-KR" sz="1050" dirty="0" err="1">
                <a:solidFill>
                  <a:schemeClr val="tx1"/>
                </a:solidFill>
              </a:rPr>
              <a:t>request.setAttribute</a:t>
            </a:r>
            <a:r>
              <a:rPr lang="en-US" altLang="ko-KR" sz="105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if(</a:t>
            </a:r>
            <a:r>
              <a:rPr lang="ko-KR" altLang="en-US" sz="1050" dirty="0">
                <a:solidFill>
                  <a:schemeClr val="tx1"/>
                </a:solidFill>
              </a:rPr>
              <a:t>관리자라면</a:t>
            </a:r>
            <a:r>
              <a:rPr lang="en-US" altLang="ko-KR" sz="105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</a:rPr>
              <a:t>adminMain.jsp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} else if(</a:t>
            </a:r>
            <a:r>
              <a:rPr lang="ko-KR" altLang="en-US" sz="1050" dirty="0">
                <a:solidFill>
                  <a:schemeClr val="tx1"/>
                </a:solidFill>
              </a:rPr>
              <a:t>사용자라면</a:t>
            </a:r>
            <a:r>
              <a:rPr lang="en-US" altLang="ko-KR" sz="105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</a:rPr>
              <a:t>userMain.jsp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} else if(</a:t>
            </a:r>
            <a:r>
              <a:rPr lang="en-US" altLang="ko-KR" sz="1050" dirty="0" err="1">
                <a:solidFill>
                  <a:schemeClr val="tx1"/>
                </a:solidFill>
              </a:rPr>
              <a:t>cmd.equalsIgnoreCase</a:t>
            </a:r>
            <a:r>
              <a:rPr lang="en-US" altLang="ko-KR" sz="1050" dirty="0">
                <a:solidFill>
                  <a:schemeClr val="tx1"/>
                </a:solidFill>
              </a:rPr>
              <a:t>(“</a:t>
            </a:r>
            <a:r>
              <a:rPr lang="en-US" altLang="ko-KR" sz="1050" dirty="0" err="1">
                <a:solidFill>
                  <a:schemeClr val="tx1"/>
                </a:solidFill>
              </a:rPr>
              <a:t>registForm</a:t>
            </a:r>
            <a:r>
              <a:rPr lang="en-US" altLang="ko-KR" sz="1050" dirty="0">
                <a:solidFill>
                  <a:schemeClr val="tx1"/>
                </a:solidFill>
              </a:rPr>
              <a:t>”)){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} else if(){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} else if(){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352D8E-5E1D-47EF-9B65-14E0BA706C57}"/>
              </a:ext>
            </a:extLst>
          </p:cNvPr>
          <p:cNvSpPr/>
          <p:nvPr/>
        </p:nvSpPr>
        <p:spPr>
          <a:xfrm>
            <a:off x="95972" y="93134"/>
            <a:ext cx="1236133" cy="7958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web.xml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29BF02-1D34-4917-B31A-C8B8B4B71633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332105" y="491067"/>
            <a:ext cx="581793" cy="14153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4DA1A9-46A4-4A6B-922A-0D3FEB30A27A}"/>
              </a:ext>
            </a:extLst>
          </p:cNvPr>
          <p:cNvCxnSpPr>
            <a:cxnSpLocks/>
          </p:cNvCxnSpPr>
          <p:nvPr/>
        </p:nvCxnSpPr>
        <p:spPr>
          <a:xfrm flipV="1">
            <a:off x="2831138" y="632603"/>
            <a:ext cx="156349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AD8662-A04E-45D3-BDEA-A18D28383A32}"/>
              </a:ext>
            </a:extLst>
          </p:cNvPr>
          <p:cNvSpPr txBox="1"/>
          <p:nvPr/>
        </p:nvSpPr>
        <p:spPr>
          <a:xfrm>
            <a:off x="3040452" y="35560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command=login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C16EE-1855-4C3C-AE3B-FB3310656EB4}"/>
              </a:ext>
            </a:extLst>
          </p:cNvPr>
          <p:cNvSpPr txBox="1"/>
          <p:nvPr/>
        </p:nvSpPr>
        <p:spPr>
          <a:xfrm>
            <a:off x="2856106" y="940380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command=</a:t>
            </a:r>
            <a:r>
              <a:rPr lang="en-US" altLang="ko-KR" sz="1000" dirty="0" err="1"/>
              <a:t>registForm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2944F-04F8-45A5-8F55-CC700585F5C1}"/>
              </a:ext>
            </a:extLst>
          </p:cNvPr>
          <p:cNvSpPr txBox="1"/>
          <p:nvPr/>
        </p:nvSpPr>
        <p:spPr>
          <a:xfrm>
            <a:off x="5276705" y="47823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userController.jsp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5F82FB-FEDA-4243-AD01-F96ED1BBDFA6}"/>
              </a:ext>
            </a:extLst>
          </p:cNvPr>
          <p:cNvCxnSpPr/>
          <p:nvPr/>
        </p:nvCxnSpPr>
        <p:spPr>
          <a:xfrm flipV="1">
            <a:off x="2831138" y="1217380"/>
            <a:ext cx="156349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8C41EFED-AEA9-4D71-A110-E327B560DA65}"/>
              </a:ext>
            </a:extLst>
          </p:cNvPr>
          <p:cNvSpPr/>
          <p:nvPr/>
        </p:nvSpPr>
        <p:spPr>
          <a:xfrm>
            <a:off x="9101667" y="1794933"/>
            <a:ext cx="1524000" cy="89746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adminMain.jsp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DA868A57-8065-4410-B412-745585D795BB}"/>
              </a:ext>
            </a:extLst>
          </p:cNvPr>
          <p:cNvSpPr/>
          <p:nvPr/>
        </p:nvSpPr>
        <p:spPr>
          <a:xfrm>
            <a:off x="9101667" y="2891367"/>
            <a:ext cx="1524000" cy="89746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userMain.jsp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11BA54-05C6-4EB0-BF2D-34F651A95DC8}"/>
              </a:ext>
            </a:extLst>
          </p:cNvPr>
          <p:cNvCxnSpPr>
            <a:endCxn id="5" idx="2"/>
          </p:cNvCxnSpPr>
          <p:nvPr/>
        </p:nvCxnSpPr>
        <p:spPr>
          <a:xfrm flipV="1">
            <a:off x="6316133" y="2243666"/>
            <a:ext cx="2785534" cy="1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9FE81C-BB4D-4D7D-AC4F-0A0F7E364A67}"/>
              </a:ext>
            </a:extLst>
          </p:cNvPr>
          <p:cNvCxnSpPr>
            <a:endCxn id="14" idx="2"/>
          </p:cNvCxnSpPr>
          <p:nvPr/>
        </p:nvCxnSpPr>
        <p:spPr>
          <a:xfrm>
            <a:off x="6189133" y="2692399"/>
            <a:ext cx="2912534" cy="64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4DAA7-77CF-400F-A123-FF63F5C12644}"/>
              </a:ext>
            </a:extLst>
          </p:cNvPr>
          <p:cNvSpPr txBox="1"/>
          <p:nvPr/>
        </p:nvSpPr>
        <p:spPr>
          <a:xfrm>
            <a:off x="5276705" y="117250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userController.jsp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5598EF-92EB-4794-A5DC-0C6EA48DB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19038"/>
              </p:ext>
            </p:extLst>
          </p:nvPr>
        </p:nvGraphicFramePr>
        <p:xfrm>
          <a:off x="241647" y="2186147"/>
          <a:ext cx="1930400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419679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userController.jsp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index.jsp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adminMain.jsp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userMain.jsp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8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registForm.jsp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idChk.jsp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userInfo.jsp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4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userList.jsp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6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userListStatus.jsp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updateAuthForm.jsp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8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updateForm.jsp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Error.jsp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6081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8DB08E9-387F-4A3B-AFFA-B090E1194924}"/>
              </a:ext>
            </a:extLst>
          </p:cNvPr>
          <p:cNvGrpSpPr/>
          <p:nvPr/>
        </p:nvGrpSpPr>
        <p:grpSpPr>
          <a:xfrm>
            <a:off x="5130800" y="585893"/>
            <a:ext cx="1930400" cy="5308600"/>
            <a:chOff x="5190067" y="704426"/>
            <a:chExt cx="1930400" cy="5308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BC6BFFF-9CC7-4C32-A410-04BED3C1D78B}"/>
                </a:ext>
              </a:extLst>
            </p:cNvPr>
            <p:cNvSpPr/>
            <p:nvPr/>
          </p:nvSpPr>
          <p:spPr>
            <a:xfrm>
              <a:off x="5190067" y="704426"/>
              <a:ext cx="1930400" cy="530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>
                <a:solidFill>
                  <a:schemeClr val="tx1"/>
                </a:solidFill>
              </a:endParaRPr>
            </a:p>
            <a:p>
              <a:endParaRPr lang="en-US" altLang="ko-KR" sz="120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999C9C-C8A5-4F89-969D-F254627529EF}"/>
                </a:ext>
              </a:extLst>
            </p:cNvPr>
            <p:cNvSpPr/>
            <p:nvPr/>
          </p:nvSpPr>
          <p:spPr>
            <a:xfrm>
              <a:off x="5190067" y="773853"/>
              <a:ext cx="577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login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F095830-9EAA-4A69-ABF3-45B3AD586C35}"/>
                </a:ext>
              </a:extLst>
            </p:cNvPr>
            <p:cNvSpPr/>
            <p:nvPr/>
          </p:nvSpPr>
          <p:spPr>
            <a:xfrm>
              <a:off x="5190067" y="1212612"/>
              <a:ext cx="7136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logout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770ED6-D3F5-47BC-92FD-FAF3D9709A71}"/>
                </a:ext>
              </a:extLst>
            </p:cNvPr>
            <p:cNvSpPr/>
            <p:nvPr/>
          </p:nvSpPr>
          <p:spPr>
            <a:xfrm>
              <a:off x="5190067" y="1651371"/>
              <a:ext cx="16257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getAllUserStatus</a:t>
              </a:r>
              <a:endParaRPr lang="en-US" altLang="ko-KR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A4C965-8D28-44C2-953C-3F3350D05A1B}"/>
                </a:ext>
              </a:extLst>
            </p:cNvPr>
            <p:cNvSpPr/>
            <p:nvPr/>
          </p:nvSpPr>
          <p:spPr>
            <a:xfrm>
              <a:off x="5190067" y="2090130"/>
              <a:ext cx="10743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getAllUser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35C30-DE81-447A-A049-AA657D795F72}"/>
                </a:ext>
              </a:extLst>
            </p:cNvPr>
            <p:cNvSpPr/>
            <p:nvPr/>
          </p:nvSpPr>
          <p:spPr>
            <a:xfrm>
              <a:off x="5190067" y="2528889"/>
              <a:ext cx="16466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updateAuthForm</a:t>
              </a:r>
              <a:endParaRPr lang="en-US" altLang="ko-KR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67BC0E-4A6C-4AFF-8806-BB349636D8EC}"/>
                </a:ext>
              </a:extLst>
            </p:cNvPr>
            <p:cNvSpPr/>
            <p:nvPr/>
          </p:nvSpPr>
          <p:spPr>
            <a:xfrm>
              <a:off x="5190067" y="2967648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updateAuth</a:t>
              </a:r>
              <a:endParaRPr lang="en-US" altLang="ko-KR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CE65B3-958E-4324-A1F1-73CE8F2CE385}"/>
                </a:ext>
              </a:extLst>
            </p:cNvPr>
            <p:cNvSpPr/>
            <p:nvPr/>
          </p:nvSpPr>
          <p:spPr>
            <a:xfrm>
              <a:off x="5190067" y="3406407"/>
              <a:ext cx="1180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getUserInfo</a:t>
              </a:r>
              <a:endParaRPr lang="en-US" altLang="ko-KR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70A0EF-4FB6-452C-816A-B1D1840FBAF9}"/>
                </a:ext>
              </a:extLst>
            </p:cNvPr>
            <p:cNvSpPr/>
            <p:nvPr/>
          </p:nvSpPr>
          <p:spPr>
            <a:xfrm>
              <a:off x="5190067" y="3845166"/>
              <a:ext cx="776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modify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F53470-0F85-41A4-A8AC-32EDC9689020}"/>
                </a:ext>
              </a:extLst>
            </p:cNvPr>
            <p:cNvSpPr/>
            <p:nvPr/>
          </p:nvSpPr>
          <p:spPr>
            <a:xfrm>
              <a:off x="5193273" y="4280270"/>
              <a:ext cx="11769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updateUser</a:t>
              </a:r>
              <a:endParaRPr lang="en-US" altLang="ko-KR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EA891A5-E1C3-40CF-8CD3-1505293A272D}"/>
                </a:ext>
              </a:extLst>
            </p:cNvPr>
            <p:cNvSpPr/>
            <p:nvPr/>
          </p:nvSpPr>
          <p:spPr>
            <a:xfrm>
              <a:off x="5201127" y="4719029"/>
              <a:ext cx="822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delUser</a:t>
              </a:r>
              <a:endParaRPr lang="en-US" altLang="ko-KR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BE043C-BD9F-48D3-996C-C265EE620756}"/>
                </a:ext>
              </a:extLst>
            </p:cNvPr>
            <p:cNvSpPr/>
            <p:nvPr/>
          </p:nvSpPr>
          <p:spPr>
            <a:xfrm>
              <a:off x="5190067" y="5154980"/>
              <a:ext cx="10326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insertUser</a:t>
              </a:r>
              <a:endParaRPr lang="en-US" altLang="ko-KR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18457F-8440-4355-8AE3-950742AF4375}"/>
                </a:ext>
              </a:extLst>
            </p:cNvPr>
            <p:cNvSpPr/>
            <p:nvPr/>
          </p:nvSpPr>
          <p:spPr>
            <a:xfrm>
              <a:off x="5190067" y="5584003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/>
                <a:t>idChk</a:t>
              </a:r>
              <a:endParaRPr lang="en-US" altLang="ko-KR" sz="14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5D80DC-C5DC-4F39-9303-51E4AA4F66CC}"/>
              </a:ext>
            </a:extLst>
          </p:cNvPr>
          <p:cNvSpPr/>
          <p:nvPr/>
        </p:nvSpPr>
        <p:spPr>
          <a:xfrm>
            <a:off x="1383718" y="624543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9F76C8-C2CF-4941-B1B1-AB677496EFA9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2510950" y="809209"/>
            <a:ext cx="261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4C30F9-BF76-46AD-93DD-D21043DAD3B1}"/>
              </a:ext>
            </a:extLst>
          </p:cNvPr>
          <p:cNvSpPr/>
          <p:nvPr/>
        </p:nvSpPr>
        <p:spPr>
          <a:xfrm>
            <a:off x="1091170" y="1251643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registForm.jsp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1F03B0-5BD4-4882-9B18-0CDA2F3E95B9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1947334" y="993875"/>
            <a:ext cx="0" cy="25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85BAF6-E679-4ED7-B359-0E0BE0A510A6}"/>
              </a:ext>
            </a:extLst>
          </p:cNvPr>
          <p:cNvCxnSpPr>
            <a:stCxn id="27" idx="3"/>
            <a:endCxn id="18" idx="1"/>
          </p:cNvCxnSpPr>
          <p:nvPr/>
        </p:nvCxnSpPr>
        <p:spPr>
          <a:xfrm>
            <a:off x="2803498" y="1436309"/>
            <a:ext cx="2327302" cy="375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58B4608-B2F1-495B-A6EA-E592414DDD3A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 flipV="1">
            <a:off x="1947334" y="624543"/>
            <a:ext cx="4216121" cy="4565793"/>
          </a:xfrm>
          <a:prstGeom prst="bentConnector4">
            <a:avLst>
              <a:gd name="adj1" fmla="val -86351"/>
              <a:gd name="adj2" fmla="val 105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613356-6831-4FE2-B4C7-96843C23EB09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 flipV="1">
            <a:off x="5708202" y="809208"/>
            <a:ext cx="2196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C06B2880-7493-4656-8FB2-226CBA9B264B}"/>
              </a:ext>
            </a:extLst>
          </p:cNvPr>
          <p:cNvSpPr/>
          <p:nvPr/>
        </p:nvSpPr>
        <p:spPr>
          <a:xfrm>
            <a:off x="7904678" y="511048"/>
            <a:ext cx="1564243" cy="5963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427FFD-797A-4FBD-8C1D-91D439E4D474}"/>
              </a:ext>
            </a:extLst>
          </p:cNvPr>
          <p:cNvSpPr/>
          <p:nvPr/>
        </p:nvSpPr>
        <p:spPr>
          <a:xfrm>
            <a:off x="10281929" y="62454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adminMain.jsp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C8D168-B5ED-497C-A454-9400C4814C77}"/>
              </a:ext>
            </a:extLst>
          </p:cNvPr>
          <p:cNvSpPr/>
          <p:nvPr/>
        </p:nvSpPr>
        <p:spPr>
          <a:xfrm>
            <a:off x="10281929" y="183309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userMain.jsp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68DB2B5-667B-44C0-B22C-C17CF3E921B9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9468921" y="809208"/>
            <a:ext cx="81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9463621-3505-44D2-A0E6-EE6BD0C3EA3C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 rot="16200000" flipH="1">
            <a:off x="9502293" y="291874"/>
            <a:ext cx="725731" cy="2356716"/>
          </a:xfrm>
          <a:prstGeom prst="bentConnector3">
            <a:avLst>
              <a:gd name="adj1" fmla="val 76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DA17F1-0D9E-4D15-ABE3-4FEF9C80BE3F}"/>
              </a:ext>
            </a:extLst>
          </p:cNvPr>
          <p:cNvCxnSpPr>
            <a:stCxn id="43" idx="1"/>
            <a:endCxn id="9" idx="3"/>
          </p:cNvCxnSpPr>
          <p:nvPr/>
        </p:nvCxnSpPr>
        <p:spPr>
          <a:xfrm flipH="1">
            <a:off x="5844457" y="809208"/>
            <a:ext cx="2060221" cy="4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03425E5-E77E-4F8E-B923-29F0D862A03B}"/>
              </a:ext>
            </a:extLst>
          </p:cNvPr>
          <p:cNvCxnSpPr>
            <a:cxnSpLocks/>
            <a:stCxn id="47" idx="2"/>
            <a:endCxn id="10" idx="3"/>
          </p:cNvCxnSpPr>
          <p:nvPr/>
        </p:nvCxnSpPr>
        <p:spPr>
          <a:xfrm flipH="1">
            <a:off x="6756566" y="993875"/>
            <a:ext cx="4391947" cy="69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F5AC82-3899-409C-A9E5-3B7AEE55ED29}"/>
              </a:ext>
            </a:extLst>
          </p:cNvPr>
          <p:cNvCxnSpPr>
            <a:cxnSpLocks/>
            <a:stCxn id="47" idx="2"/>
            <a:endCxn id="11" idx="3"/>
          </p:cNvCxnSpPr>
          <p:nvPr/>
        </p:nvCxnSpPr>
        <p:spPr>
          <a:xfrm flipH="1">
            <a:off x="6205133" y="993875"/>
            <a:ext cx="4943380" cy="113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80348B-BF85-40E3-82D4-6D64FE5B42A6}"/>
              </a:ext>
            </a:extLst>
          </p:cNvPr>
          <p:cNvSpPr/>
          <p:nvPr/>
        </p:nvSpPr>
        <p:spPr>
          <a:xfrm>
            <a:off x="982004" y="1878742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userListStatus.jsp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B33598-C74E-409E-A630-B0C1E0610C05}"/>
              </a:ext>
            </a:extLst>
          </p:cNvPr>
          <p:cNvSpPr/>
          <p:nvPr/>
        </p:nvSpPr>
        <p:spPr>
          <a:xfrm>
            <a:off x="1254675" y="250584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userList.jsp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95ECEFC-42DA-44FE-B0AA-9A1925CB39AB}"/>
              </a:ext>
            </a:extLst>
          </p:cNvPr>
          <p:cNvCxnSpPr>
            <a:endCxn id="64" idx="3"/>
          </p:cNvCxnSpPr>
          <p:nvPr/>
        </p:nvCxnSpPr>
        <p:spPr>
          <a:xfrm flipH="1">
            <a:off x="3072641" y="1686726"/>
            <a:ext cx="2058159" cy="37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2A72D4-5913-4DA0-B483-D692663D5C2E}"/>
              </a:ext>
            </a:extLst>
          </p:cNvPr>
          <p:cNvCxnSpPr>
            <a:stCxn id="11" idx="1"/>
            <a:endCxn id="65" idx="3"/>
          </p:cNvCxnSpPr>
          <p:nvPr/>
        </p:nvCxnSpPr>
        <p:spPr>
          <a:xfrm flipH="1">
            <a:off x="2639991" y="2125486"/>
            <a:ext cx="2490809" cy="56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E94AE52-4651-41A9-B973-F42802D2FF73}"/>
              </a:ext>
            </a:extLst>
          </p:cNvPr>
          <p:cNvCxnSpPr>
            <a:stCxn id="65" idx="2"/>
            <a:endCxn id="12" idx="1"/>
          </p:cNvCxnSpPr>
          <p:nvPr/>
        </p:nvCxnSpPr>
        <p:spPr>
          <a:xfrm rot="5400000" flipH="1" flipV="1">
            <a:off x="3383602" y="1127975"/>
            <a:ext cx="310928" cy="3183467"/>
          </a:xfrm>
          <a:prstGeom prst="bentConnector4">
            <a:avLst>
              <a:gd name="adj1" fmla="val -73522"/>
              <a:gd name="adj2" fmla="val 82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F493-BB12-4520-8B00-D584879E40DB}"/>
              </a:ext>
            </a:extLst>
          </p:cNvPr>
          <p:cNvSpPr/>
          <p:nvPr/>
        </p:nvSpPr>
        <p:spPr>
          <a:xfrm>
            <a:off x="9831485" y="2964709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updateAuthForm.jsp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97443C-BEA2-4FC5-93F1-37F2C0604172}"/>
              </a:ext>
            </a:extLst>
          </p:cNvPr>
          <p:cNvCxnSpPr>
            <a:stCxn id="12" idx="3"/>
            <a:endCxn id="74" idx="0"/>
          </p:cNvCxnSpPr>
          <p:nvPr/>
        </p:nvCxnSpPr>
        <p:spPr>
          <a:xfrm>
            <a:off x="6777405" y="2564245"/>
            <a:ext cx="4266111" cy="4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637277B-78AA-4858-9799-CA5402997340}"/>
              </a:ext>
            </a:extLst>
          </p:cNvPr>
          <p:cNvCxnSpPr>
            <a:stCxn id="74" idx="1"/>
            <a:endCxn id="13" idx="3"/>
          </p:cNvCxnSpPr>
          <p:nvPr/>
        </p:nvCxnSpPr>
        <p:spPr>
          <a:xfrm flipH="1" flipV="1">
            <a:off x="6341388" y="3003004"/>
            <a:ext cx="3490097" cy="14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AED1BAA-2D7F-4F2C-9FB4-04318E0A6783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5667967" y="2279374"/>
            <a:ext cx="68127" cy="56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578B2F-2DE0-4783-A2E6-B5DE6C86A4D6}"/>
              </a:ext>
            </a:extLst>
          </p:cNvPr>
          <p:cNvSpPr txBox="1"/>
          <p:nvPr/>
        </p:nvSpPr>
        <p:spPr>
          <a:xfrm>
            <a:off x="3684459" y="6245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9D36A4-1666-4CF9-8810-BEAC6BD2B3CF}"/>
              </a:ext>
            </a:extLst>
          </p:cNvPr>
          <p:cNvSpPr txBox="1"/>
          <p:nvPr/>
        </p:nvSpPr>
        <p:spPr>
          <a:xfrm>
            <a:off x="6649406" y="6245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180F6E-3A30-4570-99EB-9D9FE022C015}"/>
              </a:ext>
            </a:extLst>
          </p:cNvPr>
          <p:cNvSpPr txBox="1"/>
          <p:nvPr/>
        </p:nvSpPr>
        <p:spPr>
          <a:xfrm>
            <a:off x="8535148" y="5971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8AF7C5-38C8-47D9-9F84-8F455F1B7493}"/>
              </a:ext>
            </a:extLst>
          </p:cNvPr>
          <p:cNvSpPr txBox="1"/>
          <p:nvPr/>
        </p:nvSpPr>
        <p:spPr>
          <a:xfrm>
            <a:off x="10830796" y="362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9DB44D-E6F0-451E-A7F2-576C011F1112}"/>
              </a:ext>
            </a:extLst>
          </p:cNvPr>
          <p:cNvSpPr txBox="1"/>
          <p:nvPr/>
        </p:nvSpPr>
        <p:spPr>
          <a:xfrm>
            <a:off x="7155943" y="14018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118B2D-D59B-4794-A612-5DE171D05FAA}"/>
              </a:ext>
            </a:extLst>
          </p:cNvPr>
          <p:cNvSpPr txBox="1"/>
          <p:nvPr/>
        </p:nvSpPr>
        <p:spPr>
          <a:xfrm>
            <a:off x="3869801" y="1685340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CF160A-04EE-46AD-AC74-23A73B240825}"/>
              </a:ext>
            </a:extLst>
          </p:cNvPr>
          <p:cNvSpPr txBox="1"/>
          <p:nvPr/>
        </p:nvSpPr>
        <p:spPr>
          <a:xfrm>
            <a:off x="6621449" y="18168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2C820B-0716-48D7-A999-586A37452C5A}"/>
              </a:ext>
            </a:extLst>
          </p:cNvPr>
          <p:cNvSpPr txBox="1"/>
          <p:nvPr/>
        </p:nvSpPr>
        <p:spPr>
          <a:xfrm>
            <a:off x="3869801" y="21416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5-1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A2C7A1-C457-467D-B69F-404C5D1C0B15}"/>
              </a:ext>
            </a:extLst>
          </p:cNvPr>
          <p:cNvSpPr txBox="1"/>
          <p:nvPr/>
        </p:nvSpPr>
        <p:spPr>
          <a:xfrm>
            <a:off x="3072641" y="29201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E7891E-D0D7-4D02-A12F-FCBF33F76EC7}"/>
              </a:ext>
            </a:extLst>
          </p:cNvPr>
          <p:cNvSpPr txBox="1"/>
          <p:nvPr/>
        </p:nvSpPr>
        <p:spPr>
          <a:xfrm>
            <a:off x="8686799" y="25642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276BC7-513F-4ADC-A4DE-652BC6849DE6}"/>
              </a:ext>
            </a:extLst>
          </p:cNvPr>
          <p:cNvSpPr txBox="1"/>
          <p:nvPr/>
        </p:nvSpPr>
        <p:spPr>
          <a:xfrm>
            <a:off x="7933067" y="29249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44B9B7-B1A2-4E07-B8F4-BA87D97E2398}"/>
              </a:ext>
            </a:extLst>
          </p:cNvPr>
          <p:cNvSpPr txBox="1"/>
          <p:nvPr/>
        </p:nvSpPr>
        <p:spPr>
          <a:xfrm>
            <a:off x="2801903" y="146376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46CD49-D79C-48D9-A34A-2581EA3BA14C}"/>
              </a:ext>
            </a:extLst>
          </p:cNvPr>
          <p:cNvSpPr txBox="1"/>
          <p:nvPr/>
        </p:nvSpPr>
        <p:spPr>
          <a:xfrm>
            <a:off x="8471084" y="50364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7-2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6E1441-B6DC-41CE-B9BA-1C7ECF200B53}"/>
              </a:ext>
            </a:extLst>
          </p:cNvPr>
          <p:cNvSpPr txBox="1"/>
          <p:nvPr/>
        </p:nvSpPr>
        <p:spPr>
          <a:xfrm>
            <a:off x="1799942" y="9152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7316F7-FBD9-4444-9F45-28FF714499B1}"/>
              </a:ext>
            </a:extLst>
          </p:cNvPr>
          <p:cNvSpPr/>
          <p:nvPr/>
        </p:nvSpPr>
        <p:spPr>
          <a:xfrm>
            <a:off x="1228063" y="369585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userInfo.jsp</a:t>
            </a:r>
            <a:endParaRPr lang="ko-KR" altLang="en-US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7D078C2-B476-4CE3-AB3F-DD3BA5E08507}"/>
              </a:ext>
            </a:extLst>
          </p:cNvPr>
          <p:cNvCxnSpPr>
            <a:stCxn id="14" idx="1"/>
            <a:endCxn id="96" idx="3"/>
          </p:cNvCxnSpPr>
          <p:nvPr/>
        </p:nvCxnSpPr>
        <p:spPr>
          <a:xfrm flipH="1">
            <a:off x="2648645" y="3441763"/>
            <a:ext cx="2482155" cy="43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4DF5BF9-AE9C-42CF-82DA-C77BC10D7634}"/>
              </a:ext>
            </a:extLst>
          </p:cNvPr>
          <p:cNvCxnSpPr>
            <a:stCxn id="48" idx="1"/>
            <a:endCxn id="14" idx="3"/>
          </p:cNvCxnSpPr>
          <p:nvPr/>
        </p:nvCxnSpPr>
        <p:spPr>
          <a:xfrm flipH="1">
            <a:off x="6310931" y="2017764"/>
            <a:ext cx="3970998" cy="14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0557B02-6DB7-40AB-B16C-2F982F683B77}"/>
              </a:ext>
            </a:extLst>
          </p:cNvPr>
          <p:cNvSpPr txBox="1"/>
          <p:nvPr/>
        </p:nvSpPr>
        <p:spPr>
          <a:xfrm>
            <a:off x="9800622" y="19682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2357E1-96A5-4230-977B-D75CB33763C2}"/>
              </a:ext>
            </a:extLst>
          </p:cNvPr>
          <p:cNvSpPr txBox="1"/>
          <p:nvPr/>
        </p:nvSpPr>
        <p:spPr>
          <a:xfrm>
            <a:off x="2966302" y="36035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8-1</a:t>
            </a:r>
            <a:endParaRPr lang="ko-KR" altLang="en-US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76F6D173-9172-4FCC-82DE-86309F9E2893}"/>
              </a:ext>
            </a:extLst>
          </p:cNvPr>
          <p:cNvCxnSpPr>
            <a:endCxn id="96" idx="2"/>
          </p:cNvCxnSpPr>
          <p:nvPr/>
        </p:nvCxnSpPr>
        <p:spPr>
          <a:xfrm rot="10800000" flipV="1">
            <a:off x="1938354" y="3880521"/>
            <a:ext cx="3203506" cy="184666"/>
          </a:xfrm>
          <a:prstGeom prst="bentConnector4">
            <a:avLst>
              <a:gd name="adj1" fmla="val 38914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C2684EF-56CF-448E-B5D2-0D41203E2B46}"/>
              </a:ext>
            </a:extLst>
          </p:cNvPr>
          <p:cNvSpPr txBox="1"/>
          <p:nvPr/>
        </p:nvSpPr>
        <p:spPr>
          <a:xfrm>
            <a:off x="2697378" y="41267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E214BC5E-AE44-4668-8B59-CD46433A0F55}"/>
              </a:ext>
            </a:extLst>
          </p:cNvPr>
          <p:cNvCxnSpPr>
            <a:stCxn id="96" idx="2"/>
            <a:endCxn id="17" idx="1"/>
          </p:cNvCxnSpPr>
          <p:nvPr/>
        </p:nvCxnSpPr>
        <p:spPr>
          <a:xfrm rot="16200000" flipH="1">
            <a:off x="3195508" y="2808033"/>
            <a:ext cx="689198" cy="3203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2E45470-5FFE-46DE-9FF8-2BEE1146CB95}"/>
              </a:ext>
            </a:extLst>
          </p:cNvPr>
          <p:cNvSpPr txBox="1"/>
          <p:nvPr/>
        </p:nvSpPr>
        <p:spPr>
          <a:xfrm>
            <a:off x="2639991" y="45524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96FE33D-5935-458A-8FB8-414CBC86A729}"/>
              </a:ext>
            </a:extLst>
          </p:cNvPr>
          <p:cNvCxnSpPr>
            <a:cxnSpLocks/>
            <a:stCxn id="15" idx="3"/>
            <a:endCxn id="113" idx="1"/>
          </p:cNvCxnSpPr>
          <p:nvPr/>
        </p:nvCxnSpPr>
        <p:spPr>
          <a:xfrm>
            <a:off x="5906975" y="3880522"/>
            <a:ext cx="4248956" cy="5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F09AA2-A953-4911-AE1A-717727F57F67}"/>
              </a:ext>
            </a:extLst>
          </p:cNvPr>
          <p:cNvSpPr/>
          <p:nvPr/>
        </p:nvSpPr>
        <p:spPr>
          <a:xfrm>
            <a:off x="10155931" y="4205455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updateForm.jsp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3960B7-705F-45C0-B14A-3EE26C0EBF45}"/>
              </a:ext>
            </a:extLst>
          </p:cNvPr>
          <p:cNvSpPr txBox="1"/>
          <p:nvPr/>
        </p:nvSpPr>
        <p:spPr>
          <a:xfrm>
            <a:off x="7872595" y="39284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9-1</a:t>
            </a:r>
            <a:endParaRPr lang="ko-KR" altLang="en-US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07E67A70-CB04-4B8D-A299-92107DDFD6F8}"/>
              </a:ext>
            </a:extLst>
          </p:cNvPr>
          <p:cNvCxnSpPr>
            <a:stCxn id="113" idx="2"/>
          </p:cNvCxnSpPr>
          <p:nvPr/>
        </p:nvCxnSpPr>
        <p:spPr>
          <a:xfrm rot="5400000" flipH="1">
            <a:off x="8499367" y="1975497"/>
            <a:ext cx="263379" cy="4935203"/>
          </a:xfrm>
          <a:prstGeom prst="bentConnector4">
            <a:avLst>
              <a:gd name="adj1" fmla="val -86795"/>
              <a:gd name="adj2" fmla="val 5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3ABDF54-AA75-48E6-8BDE-B212B29327C7}"/>
              </a:ext>
            </a:extLst>
          </p:cNvPr>
          <p:cNvSpPr txBox="1"/>
          <p:nvPr/>
        </p:nvSpPr>
        <p:spPr>
          <a:xfrm>
            <a:off x="10014067" y="46411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9-2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5A1B9A6-3D88-4C16-8560-B4C26BCA7094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5130800" y="3441764"/>
            <a:ext cx="3206" cy="873863"/>
          </a:xfrm>
          <a:prstGeom prst="bentConnector3">
            <a:avLst>
              <a:gd name="adj1" fmla="val 11719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087BC59-850D-443F-8CE4-710CB5607C5B}"/>
              </a:ext>
            </a:extLst>
          </p:cNvPr>
          <p:cNvSpPr txBox="1"/>
          <p:nvPr/>
        </p:nvSpPr>
        <p:spPr>
          <a:xfrm>
            <a:off x="4630342" y="41001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9-3</a:t>
            </a:r>
            <a:endParaRPr lang="ko-KR" altLang="en-US" dirty="0"/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72E2339-E78C-4982-A299-C8C4462D6EE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rot="5400000" flipH="1">
            <a:off x="3613313" y="2968395"/>
            <a:ext cx="3814194" cy="65562"/>
          </a:xfrm>
          <a:prstGeom prst="bentConnector5">
            <a:avLst>
              <a:gd name="adj1" fmla="val -3329"/>
              <a:gd name="adj2" fmla="val -8782946"/>
              <a:gd name="adj3" fmla="val 103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C8C007A-7D08-4475-A1BD-EEE8C4D052D0}"/>
              </a:ext>
            </a:extLst>
          </p:cNvPr>
          <p:cNvSpPr txBox="1"/>
          <p:nvPr/>
        </p:nvSpPr>
        <p:spPr>
          <a:xfrm>
            <a:off x="7263505" y="485178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69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ITE">
      <a:majorFont>
        <a:latin typeface="SUITE Heavy"/>
        <a:ea typeface="SUITE Heavy"/>
        <a:cs typeface=""/>
      </a:majorFont>
      <a:minorFont>
        <a:latin typeface="SUITE"/>
        <a:ea typeface="SUIT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ITE">
      <a:majorFont>
        <a:latin typeface="SUITE Heavy"/>
        <a:ea typeface="SUITE Heavy"/>
        <a:cs typeface=""/>
      </a:majorFont>
      <a:minorFont>
        <a:latin typeface="SUITE"/>
        <a:ea typeface="SUIT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339</Words>
  <Application>Microsoft Office PowerPoint</Application>
  <PresentationFormat>와이드스크린</PresentationFormat>
  <Paragraphs>124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SUITE</vt:lpstr>
      <vt:lpstr>SUITE Heavy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GDJ67</dc:creator>
  <cp:lastModifiedBy>GDJ67</cp:lastModifiedBy>
  <cp:revision>10</cp:revision>
  <dcterms:created xsi:type="dcterms:W3CDTF">2023-06-30T06:43:38Z</dcterms:created>
  <dcterms:modified xsi:type="dcterms:W3CDTF">2023-07-03T08:33:49Z</dcterms:modified>
</cp:coreProperties>
</file>