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95B16-E628-4541-BE60-E59275DF032B}" v="155" dt="2023-01-11T19:55:14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khill, Sarah (ATSDR/OAD/OIA) (CTR)" userId="d14d2d5c-f7da-45af-aefb-ba78271f2d8e" providerId="ADAL" clId="{14E95B16-E628-4541-BE60-E59275DF032B}"/>
    <pc:docChg chg="addSld modSld">
      <pc:chgData name="Rockhill, Sarah (ATSDR/OAD/OIA) (CTR)" userId="d14d2d5c-f7da-45af-aefb-ba78271f2d8e" providerId="ADAL" clId="{14E95B16-E628-4541-BE60-E59275DF032B}" dt="2023-01-11T19:56:39.830" v="360" actId="20577"/>
      <pc:docMkLst>
        <pc:docMk/>
      </pc:docMkLst>
      <pc:sldChg chg="modSp mod">
        <pc:chgData name="Rockhill, Sarah (ATSDR/OAD/OIA) (CTR)" userId="d14d2d5c-f7da-45af-aefb-ba78271f2d8e" providerId="ADAL" clId="{14E95B16-E628-4541-BE60-E59275DF032B}" dt="2023-01-11T19:26:02.685" v="25" actId="14100"/>
        <pc:sldMkLst>
          <pc:docMk/>
          <pc:sldMk cId="1988549745" sldId="257"/>
        </pc:sldMkLst>
        <pc:spChg chg="mod">
          <ac:chgData name="Rockhill, Sarah (ATSDR/OAD/OIA) (CTR)" userId="d14d2d5c-f7da-45af-aefb-ba78271f2d8e" providerId="ADAL" clId="{14E95B16-E628-4541-BE60-E59275DF032B}" dt="2023-01-11T19:25:57.312" v="23" actId="1076"/>
          <ac:spMkLst>
            <pc:docMk/>
            <pc:sldMk cId="1988549745" sldId="257"/>
            <ac:spMk id="6" creationId="{F0608851-C586-4D6A-9789-2C964254EFC8}"/>
          </ac:spMkLst>
        </pc:spChg>
        <pc:graphicFrameChg chg="mod">
          <ac:chgData name="Rockhill, Sarah (ATSDR/OAD/OIA) (CTR)" userId="d14d2d5c-f7da-45af-aefb-ba78271f2d8e" providerId="ADAL" clId="{14E95B16-E628-4541-BE60-E59275DF032B}" dt="2023-01-11T19:26:02.685" v="25" actId="14100"/>
          <ac:graphicFrameMkLst>
            <pc:docMk/>
            <pc:sldMk cId="1988549745" sldId="257"/>
            <ac:graphicFrameMk id="4" creationId="{DF870B00-C95E-43CA-928B-15399FCFB1DF}"/>
          </ac:graphicFrameMkLst>
        </pc:graphicFrameChg>
      </pc:sldChg>
      <pc:sldChg chg="modSp add mod">
        <pc:chgData name="Rockhill, Sarah (ATSDR/OAD/OIA) (CTR)" userId="d14d2d5c-f7da-45af-aefb-ba78271f2d8e" providerId="ADAL" clId="{14E95B16-E628-4541-BE60-E59275DF032B}" dt="2023-01-11T19:56:39.830" v="360" actId="20577"/>
        <pc:sldMkLst>
          <pc:docMk/>
          <pc:sldMk cId="3064616002" sldId="258"/>
        </pc:sldMkLst>
        <pc:spChg chg="mod">
          <ac:chgData name="Rockhill, Sarah (ATSDR/OAD/OIA) (CTR)" userId="d14d2d5c-f7da-45af-aefb-ba78271f2d8e" providerId="ADAL" clId="{14E95B16-E628-4541-BE60-E59275DF032B}" dt="2023-01-11T19:56:39.830" v="360" actId="20577"/>
          <ac:spMkLst>
            <pc:docMk/>
            <pc:sldMk cId="3064616002" sldId="258"/>
            <ac:spMk id="6" creationId="{F0608851-C586-4D6A-9789-2C964254EFC8}"/>
          </ac:spMkLst>
        </pc:spChg>
        <pc:graphicFrameChg chg="mod modGraphic">
          <ac:chgData name="Rockhill, Sarah (ATSDR/OAD/OIA) (CTR)" userId="d14d2d5c-f7da-45af-aefb-ba78271f2d8e" providerId="ADAL" clId="{14E95B16-E628-4541-BE60-E59275DF032B}" dt="2023-01-11T19:55:14.802" v="176"/>
          <ac:graphicFrameMkLst>
            <pc:docMk/>
            <pc:sldMk cId="3064616002" sldId="258"/>
            <ac:graphicFrameMk id="4" creationId="{DF870B00-C95E-43CA-928B-15399FCFB1D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98D8CC-5D58-49AD-AEFF-53FA6D8025BF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88D83F-85CC-4284-9277-929EB028B2F1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2010 Census Tracts: GEOID</a:t>
          </a:r>
        </a:p>
      </dgm:t>
    </dgm:pt>
    <dgm:pt modelId="{5FBA749E-33D2-4199-90ED-E0B7D6B1CA98}" type="parTrans" cxnId="{92974F15-8884-485F-8D8D-1C31ABBBE347}">
      <dgm:prSet/>
      <dgm:spPr/>
      <dgm:t>
        <a:bodyPr/>
        <a:lstStyle/>
        <a:p>
          <a:endParaRPr lang="en-US"/>
        </a:p>
      </dgm:t>
    </dgm:pt>
    <dgm:pt modelId="{D3E40891-F03D-48F6-8F91-5B1567575CB2}" type="sibTrans" cxnId="{92974F15-8884-485F-8D8D-1C31ABBBE347}">
      <dgm:prSet/>
      <dgm:spPr/>
      <dgm:t>
        <a:bodyPr/>
        <a:lstStyle/>
        <a:p>
          <a:endParaRPr lang="en-US"/>
        </a:p>
      </dgm:t>
    </dgm:pt>
    <dgm:pt modelId="{59AC5ED2-6B57-4FB1-BB9D-6EF4C8D1B048}">
      <dgm:prSet phldrT="[Text]"/>
      <dgm:spPr/>
      <dgm:t>
        <a:bodyPr/>
        <a:lstStyle/>
        <a:p>
          <a:r>
            <a:rPr lang="en-US" dirty="0"/>
            <a:t>White</a:t>
          </a:r>
        </a:p>
      </dgm:t>
    </dgm:pt>
    <dgm:pt modelId="{841666E8-33CE-4C64-B1F7-FA4E639E91E1}" type="parTrans" cxnId="{04207CB8-A379-414A-902F-2EB7CBF8BD6B}">
      <dgm:prSet/>
      <dgm:spPr/>
      <dgm:t>
        <a:bodyPr/>
        <a:lstStyle/>
        <a:p>
          <a:endParaRPr lang="en-US"/>
        </a:p>
      </dgm:t>
    </dgm:pt>
    <dgm:pt modelId="{1A5D24EE-85BD-42AD-95B0-CFA66B7BA4D9}" type="sibTrans" cxnId="{04207CB8-A379-414A-902F-2EB7CBF8BD6B}">
      <dgm:prSet/>
      <dgm:spPr/>
      <dgm:t>
        <a:bodyPr/>
        <a:lstStyle/>
        <a:p>
          <a:endParaRPr lang="en-US"/>
        </a:p>
      </dgm:t>
    </dgm:pt>
    <dgm:pt modelId="{B8FCF34D-4379-4EBA-B1E7-5A691D13C63F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2000 Census Tracts: GEOID</a:t>
          </a:r>
        </a:p>
      </dgm:t>
    </dgm:pt>
    <dgm:pt modelId="{1F34AFF8-630F-41BA-8966-78A05852F3D4}" type="parTrans" cxnId="{1C64427B-350A-40A5-842E-1923634CA330}">
      <dgm:prSet/>
      <dgm:spPr/>
      <dgm:t>
        <a:bodyPr/>
        <a:lstStyle/>
        <a:p>
          <a:endParaRPr lang="en-US"/>
        </a:p>
      </dgm:t>
    </dgm:pt>
    <dgm:pt modelId="{CD008CAC-133D-40DB-9937-6BA8C25244D9}" type="sibTrans" cxnId="{1C64427B-350A-40A5-842E-1923634CA330}">
      <dgm:prSet/>
      <dgm:spPr/>
      <dgm:t>
        <a:bodyPr/>
        <a:lstStyle/>
        <a:p>
          <a:endParaRPr lang="en-US"/>
        </a:p>
      </dgm:t>
    </dgm:pt>
    <dgm:pt modelId="{C177FAB2-2C2C-4F80-B54D-2C408D2B1EF9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4094506F-F078-4C4F-AA59-2DB58D3FF60D}" type="parTrans" cxnId="{AC2D7917-AA0F-4A8D-A247-C32E6C6C7035}">
      <dgm:prSet/>
      <dgm:spPr/>
      <dgm:t>
        <a:bodyPr/>
        <a:lstStyle/>
        <a:p>
          <a:endParaRPr lang="en-US"/>
        </a:p>
      </dgm:t>
    </dgm:pt>
    <dgm:pt modelId="{D5C3CBB9-A647-42AF-87CA-23D8FB31B78B}" type="sibTrans" cxnId="{AC2D7917-AA0F-4A8D-A247-C32E6C6C7035}">
      <dgm:prSet/>
      <dgm:spPr/>
      <dgm:t>
        <a:bodyPr/>
        <a:lstStyle/>
        <a:p>
          <a:endParaRPr lang="en-US"/>
        </a:p>
      </dgm:t>
    </dgm:pt>
    <dgm:pt modelId="{EE0F2802-598F-4245-A21D-B66B810F99E3}">
      <dgm:prSet phldrT="[Text]"/>
      <dgm:spPr/>
      <dgm:t>
        <a:bodyPr/>
        <a:lstStyle/>
        <a:p>
          <a:r>
            <a:rPr lang="en-US" dirty="0"/>
            <a:t>2014</a:t>
          </a:r>
        </a:p>
      </dgm:t>
    </dgm:pt>
    <dgm:pt modelId="{7BC7F0DE-8CE2-45CE-8F54-C0449032A3E3}" type="parTrans" cxnId="{5BFE81D1-BCD0-4F70-A8B5-473E8224F2BF}">
      <dgm:prSet/>
      <dgm:spPr/>
      <dgm:t>
        <a:bodyPr/>
        <a:lstStyle/>
        <a:p>
          <a:endParaRPr lang="en-US"/>
        </a:p>
      </dgm:t>
    </dgm:pt>
    <dgm:pt modelId="{7C3BCDC5-3D81-4197-A836-EF91E7684170}" type="sibTrans" cxnId="{5BFE81D1-BCD0-4F70-A8B5-473E8224F2BF}">
      <dgm:prSet/>
      <dgm:spPr/>
      <dgm:t>
        <a:bodyPr/>
        <a:lstStyle/>
        <a:p>
          <a:endParaRPr lang="en-US"/>
        </a:p>
      </dgm:t>
    </dgm:pt>
    <dgm:pt modelId="{6A28A0DB-8872-4C4A-88B3-F4FC226187EF}">
      <dgm:prSet phldrT="[Text]"/>
      <dgm:spPr/>
      <dgm:t>
        <a:bodyPr/>
        <a:lstStyle/>
        <a:p>
          <a:r>
            <a:rPr lang="en-US" dirty="0"/>
            <a:t>2016</a:t>
          </a:r>
        </a:p>
      </dgm:t>
    </dgm:pt>
    <dgm:pt modelId="{473EA057-9E97-4B7A-8858-D8E9A19D5DF2}" type="parTrans" cxnId="{5DF13998-484B-49A4-B80B-06105345C823}">
      <dgm:prSet/>
      <dgm:spPr/>
      <dgm:t>
        <a:bodyPr/>
        <a:lstStyle/>
        <a:p>
          <a:endParaRPr lang="en-US"/>
        </a:p>
      </dgm:t>
    </dgm:pt>
    <dgm:pt modelId="{F4F98D85-5382-491B-88C6-CCFF2BA44E62}" type="sibTrans" cxnId="{5DF13998-484B-49A4-B80B-06105345C823}">
      <dgm:prSet/>
      <dgm:spPr/>
      <dgm:t>
        <a:bodyPr/>
        <a:lstStyle/>
        <a:p>
          <a:endParaRPr lang="en-US"/>
        </a:p>
      </dgm:t>
    </dgm:pt>
    <dgm:pt modelId="{5F926720-CC1F-49EB-8BC9-D7D8DD6C8BF3}">
      <dgm:prSet phldrT="[Text]"/>
      <dgm:spPr/>
      <dgm:t>
        <a:bodyPr/>
        <a:lstStyle/>
        <a:p>
          <a:r>
            <a:rPr lang="en-US" dirty="0"/>
            <a:t>2018</a:t>
          </a:r>
        </a:p>
      </dgm:t>
    </dgm:pt>
    <dgm:pt modelId="{CE19046C-51D8-474C-BCDC-377F086E7AD5}" type="parTrans" cxnId="{9F630E32-B35B-4177-BB67-1D0F4722ABB0}">
      <dgm:prSet/>
      <dgm:spPr/>
      <dgm:t>
        <a:bodyPr/>
        <a:lstStyle/>
        <a:p>
          <a:endParaRPr lang="en-US"/>
        </a:p>
      </dgm:t>
    </dgm:pt>
    <dgm:pt modelId="{68FBB424-ED37-4118-93BC-8DEAD7DC6E91}" type="sibTrans" cxnId="{9F630E32-B35B-4177-BB67-1D0F4722ABB0}">
      <dgm:prSet/>
      <dgm:spPr/>
      <dgm:t>
        <a:bodyPr/>
        <a:lstStyle/>
        <a:p>
          <a:endParaRPr lang="en-US"/>
        </a:p>
      </dgm:t>
    </dgm:pt>
    <dgm:pt modelId="{1E26C6E4-610E-4EEC-A7B5-EF20A1A3B1C7}">
      <dgm:prSet phldrT="[Text]"/>
      <dgm:spPr/>
      <dgm:t>
        <a:bodyPr/>
        <a:lstStyle/>
        <a:p>
          <a:r>
            <a:rPr lang="en-US" dirty="0"/>
            <a:t>Black</a:t>
          </a:r>
        </a:p>
      </dgm:t>
    </dgm:pt>
    <dgm:pt modelId="{D67BF10D-A24B-48D8-B4EE-C3F3F1E2E4D6}" type="parTrans" cxnId="{E60A4CC3-F969-4446-AEAD-AB64B199BF13}">
      <dgm:prSet/>
      <dgm:spPr/>
      <dgm:t>
        <a:bodyPr/>
        <a:lstStyle/>
        <a:p>
          <a:endParaRPr lang="en-US"/>
        </a:p>
      </dgm:t>
    </dgm:pt>
    <dgm:pt modelId="{1DD2D39E-ABC4-45A8-94C3-5C1AE4FDD83D}" type="sibTrans" cxnId="{E60A4CC3-F969-4446-AEAD-AB64B199BF13}">
      <dgm:prSet/>
      <dgm:spPr/>
      <dgm:t>
        <a:bodyPr/>
        <a:lstStyle/>
        <a:p>
          <a:endParaRPr lang="en-US"/>
        </a:p>
      </dgm:t>
    </dgm:pt>
    <dgm:pt modelId="{DE56E38A-7EF1-4C98-BB19-A429AEB2BB87}">
      <dgm:prSet phldrT="[Text]"/>
      <dgm:spPr/>
      <dgm:t>
        <a:bodyPr/>
        <a:lstStyle/>
        <a:p>
          <a:r>
            <a:rPr lang="en-US" dirty="0"/>
            <a:t>Asian-PI</a:t>
          </a:r>
        </a:p>
      </dgm:t>
    </dgm:pt>
    <dgm:pt modelId="{051019A9-651B-4E04-AB7A-650D43714E17}" type="parTrans" cxnId="{B7A64EDA-630F-495F-9696-6C29575731D8}">
      <dgm:prSet/>
      <dgm:spPr/>
      <dgm:t>
        <a:bodyPr/>
        <a:lstStyle/>
        <a:p>
          <a:endParaRPr lang="en-US"/>
        </a:p>
      </dgm:t>
    </dgm:pt>
    <dgm:pt modelId="{BA762CE1-3132-48BB-A9D7-B9EA7B797A69}" type="sibTrans" cxnId="{B7A64EDA-630F-495F-9696-6C29575731D8}">
      <dgm:prSet/>
      <dgm:spPr/>
      <dgm:t>
        <a:bodyPr/>
        <a:lstStyle/>
        <a:p>
          <a:endParaRPr lang="en-US"/>
        </a:p>
      </dgm:t>
    </dgm:pt>
    <dgm:pt modelId="{F3C2C623-73A9-43DE-8509-5462DD071C15}">
      <dgm:prSet phldrT="[Text]"/>
      <dgm:spPr/>
      <dgm:t>
        <a:bodyPr/>
        <a:lstStyle/>
        <a:p>
          <a:r>
            <a:rPr lang="en-US" dirty="0"/>
            <a:t>AI/AN</a:t>
          </a:r>
        </a:p>
      </dgm:t>
    </dgm:pt>
    <dgm:pt modelId="{CB6D6580-A0FF-4CDD-B3AB-2F92BCE1866F}" type="parTrans" cxnId="{2F222ADF-5CEB-4FC4-A35D-16BBF9C53841}">
      <dgm:prSet/>
      <dgm:spPr/>
      <dgm:t>
        <a:bodyPr/>
        <a:lstStyle/>
        <a:p>
          <a:endParaRPr lang="en-US"/>
        </a:p>
      </dgm:t>
    </dgm:pt>
    <dgm:pt modelId="{F31C68AD-F823-491A-BCBE-408EAF919E12}" type="sibTrans" cxnId="{2F222ADF-5CEB-4FC4-A35D-16BBF9C53841}">
      <dgm:prSet/>
      <dgm:spPr/>
      <dgm:t>
        <a:bodyPr/>
        <a:lstStyle/>
        <a:p>
          <a:endParaRPr lang="en-US"/>
        </a:p>
      </dgm:t>
    </dgm:pt>
    <dgm:pt modelId="{1E3132B2-3B3A-440C-9A5B-84A42119E803}">
      <dgm:prSet phldrT="[Text]"/>
      <dgm:spPr/>
      <dgm:t>
        <a:bodyPr/>
        <a:lstStyle/>
        <a:p>
          <a:r>
            <a:rPr lang="en-US" dirty="0"/>
            <a:t>Multiracial</a:t>
          </a:r>
        </a:p>
      </dgm:t>
    </dgm:pt>
    <dgm:pt modelId="{91EAC7DC-A493-4310-ACD6-3CCE4F9B0953}" type="parTrans" cxnId="{C7E57602-7C9A-47E0-B1BE-AFFC4194B2D4}">
      <dgm:prSet/>
      <dgm:spPr/>
      <dgm:t>
        <a:bodyPr/>
        <a:lstStyle/>
        <a:p>
          <a:endParaRPr lang="en-US"/>
        </a:p>
      </dgm:t>
    </dgm:pt>
    <dgm:pt modelId="{514532E2-A7E0-4DEE-BE74-C383763F66DA}" type="sibTrans" cxnId="{C7E57602-7C9A-47E0-B1BE-AFFC4194B2D4}">
      <dgm:prSet/>
      <dgm:spPr/>
      <dgm:t>
        <a:bodyPr/>
        <a:lstStyle/>
        <a:p>
          <a:endParaRPr lang="en-US"/>
        </a:p>
      </dgm:t>
    </dgm:pt>
    <dgm:pt modelId="{65BA3103-5BC7-4845-8F2A-BF497D52B595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7A7A67F0-73BD-4331-ABF3-E317246DD7B1}" type="parTrans" cxnId="{0B34AC32-50BD-4B96-8107-7FF2D477FC46}">
      <dgm:prSet/>
      <dgm:spPr/>
      <dgm:t>
        <a:bodyPr/>
        <a:lstStyle/>
        <a:p>
          <a:endParaRPr lang="en-US"/>
        </a:p>
      </dgm:t>
    </dgm:pt>
    <dgm:pt modelId="{75E41E40-BBF5-4E13-A1E4-56FD26B8D9C6}" type="sibTrans" cxnId="{0B34AC32-50BD-4B96-8107-7FF2D477FC46}">
      <dgm:prSet/>
      <dgm:spPr/>
      <dgm:t>
        <a:bodyPr/>
        <a:lstStyle/>
        <a:p>
          <a:endParaRPr lang="en-US"/>
        </a:p>
      </dgm:t>
    </dgm:pt>
    <dgm:pt modelId="{EECF78B2-9624-4AC8-A38B-D5E2439B7A34}">
      <dgm:prSet phldrT="[Text]"/>
      <dgm:spPr/>
      <dgm:t>
        <a:bodyPr/>
        <a:lstStyle/>
        <a:p>
          <a:r>
            <a:rPr lang="en-US" dirty="0"/>
            <a:t>2000</a:t>
          </a:r>
        </a:p>
      </dgm:t>
    </dgm:pt>
    <dgm:pt modelId="{39A26103-1C49-4C48-A21D-82843EDE84CA}" type="parTrans" cxnId="{6DF078ED-EADA-4423-BF85-4AD52EFBE7AB}">
      <dgm:prSet/>
      <dgm:spPr/>
      <dgm:t>
        <a:bodyPr/>
        <a:lstStyle/>
        <a:p>
          <a:endParaRPr lang="en-US"/>
        </a:p>
      </dgm:t>
    </dgm:pt>
    <dgm:pt modelId="{12B8DF13-110B-43D9-9EBA-8A2ED79D93D4}" type="sibTrans" cxnId="{6DF078ED-EADA-4423-BF85-4AD52EFBE7AB}">
      <dgm:prSet/>
      <dgm:spPr/>
      <dgm:t>
        <a:bodyPr/>
        <a:lstStyle/>
        <a:p>
          <a:endParaRPr lang="en-US"/>
        </a:p>
      </dgm:t>
    </dgm:pt>
    <dgm:pt modelId="{231D74CD-C12C-4093-B873-F1CB5AA60301}">
      <dgm:prSet phldrT="[Text]"/>
      <dgm:spPr/>
      <dgm:t>
        <a:bodyPr/>
        <a:lstStyle/>
        <a:p>
          <a:r>
            <a:rPr lang="en-US"/>
            <a:t>White</a:t>
          </a:r>
          <a:endParaRPr lang="en-US" dirty="0"/>
        </a:p>
      </dgm:t>
    </dgm:pt>
    <dgm:pt modelId="{CC04AC0E-3175-4A37-BD1D-6DD130491A35}" type="parTrans" cxnId="{E3494340-D2EC-4DE3-9329-F8C01E96C91D}">
      <dgm:prSet/>
      <dgm:spPr/>
      <dgm:t>
        <a:bodyPr/>
        <a:lstStyle/>
        <a:p>
          <a:endParaRPr lang="en-US"/>
        </a:p>
      </dgm:t>
    </dgm:pt>
    <dgm:pt modelId="{3D9F18B9-D95E-4242-893A-A51866330BE0}" type="sibTrans" cxnId="{E3494340-D2EC-4DE3-9329-F8C01E96C91D}">
      <dgm:prSet/>
      <dgm:spPr/>
      <dgm:t>
        <a:bodyPr/>
        <a:lstStyle/>
        <a:p>
          <a:endParaRPr lang="en-US"/>
        </a:p>
      </dgm:t>
    </dgm:pt>
    <dgm:pt modelId="{618ED2AC-9685-4E49-8FB0-BB5C4D829A94}">
      <dgm:prSet phldrT="[Text]"/>
      <dgm:spPr/>
      <dgm:t>
        <a:bodyPr/>
        <a:lstStyle/>
        <a:p>
          <a:r>
            <a:rPr lang="en-US" dirty="0"/>
            <a:t>Black</a:t>
          </a:r>
        </a:p>
      </dgm:t>
    </dgm:pt>
    <dgm:pt modelId="{67B3A1D5-B142-4641-A816-9F043D2EFD06}" type="parTrans" cxnId="{2EBA35C4-AA60-46B9-B826-9517EE650F3B}">
      <dgm:prSet/>
      <dgm:spPr/>
      <dgm:t>
        <a:bodyPr/>
        <a:lstStyle/>
        <a:p>
          <a:endParaRPr lang="en-US"/>
        </a:p>
      </dgm:t>
    </dgm:pt>
    <dgm:pt modelId="{76276031-C589-4107-B829-C9CDC2F28341}" type="sibTrans" cxnId="{2EBA35C4-AA60-46B9-B826-9517EE650F3B}">
      <dgm:prSet/>
      <dgm:spPr/>
      <dgm:t>
        <a:bodyPr/>
        <a:lstStyle/>
        <a:p>
          <a:endParaRPr lang="en-US"/>
        </a:p>
      </dgm:t>
    </dgm:pt>
    <dgm:pt modelId="{BF1A425D-9E6D-4781-B40E-81DF865255B5}">
      <dgm:prSet phldrT="[Text]"/>
      <dgm:spPr/>
      <dgm:t>
        <a:bodyPr/>
        <a:lstStyle/>
        <a:p>
          <a:r>
            <a:rPr lang="en-US" dirty="0"/>
            <a:t>Asian-PI</a:t>
          </a:r>
        </a:p>
      </dgm:t>
    </dgm:pt>
    <dgm:pt modelId="{C3CC9FA9-EE75-4A2C-8B62-8608C9E512F1}" type="parTrans" cxnId="{53F0F8FE-DE94-4464-9908-2A4F0B46B688}">
      <dgm:prSet/>
      <dgm:spPr/>
      <dgm:t>
        <a:bodyPr/>
        <a:lstStyle/>
        <a:p>
          <a:endParaRPr lang="en-US"/>
        </a:p>
      </dgm:t>
    </dgm:pt>
    <dgm:pt modelId="{33423DF8-C936-4CB1-8398-3BB99F1A9A10}" type="sibTrans" cxnId="{53F0F8FE-DE94-4464-9908-2A4F0B46B688}">
      <dgm:prSet/>
      <dgm:spPr/>
      <dgm:t>
        <a:bodyPr/>
        <a:lstStyle/>
        <a:p>
          <a:endParaRPr lang="en-US"/>
        </a:p>
      </dgm:t>
    </dgm:pt>
    <dgm:pt modelId="{C412F930-8E3D-4338-91E2-8658FC6AA95B}">
      <dgm:prSet phldrT="[Text]"/>
      <dgm:spPr/>
      <dgm:t>
        <a:bodyPr/>
        <a:lstStyle/>
        <a:p>
          <a:r>
            <a:rPr lang="en-US" dirty="0"/>
            <a:t>AI/AN</a:t>
          </a:r>
        </a:p>
      </dgm:t>
    </dgm:pt>
    <dgm:pt modelId="{69D25401-FD0A-4137-9482-DA4EF1EAA275}" type="parTrans" cxnId="{A25D25C3-B2E7-4FB4-A75F-45AE6D90CECF}">
      <dgm:prSet/>
      <dgm:spPr/>
      <dgm:t>
        <a:bodyPr/>
        <a:lstStyle/>
        <a:p>
          <a:endParaRPr lang="en-US"/>
        </a:p>
      </dgm:t>
    </dgm:pt>
    <dgm:pt modelId="{90775D28-45FC-459C-A71B-995F9428C88A}" type="sibTrans" cxnId="{A25D25C3-B2E7-4FB4-A75F-45AE6D90CECF}">
      <dgm:prSet/>
      <dgm:spPr/>
      <dgm:t>
        <a:bodyPr/>
        <a:lstStyle/>
        <a:p>
          <a:endParaRPr lang="en-US"/>
        </a:p>
      </dgm:t>
    </dgm:pt>
    <dgm:pt modelId="{873C06CD-17A5-4BF9-A06C-5A38DF9C18DD}">
      <dgm:prSet phldrT="[Text]"/>
      <dgm:spPr/>
      <dgm:t>
        <a:bodyPr/>
        <a:lstStyle/>
        <a:p>
          <a:r>
            <a:rPr lang="en-US" dirty="0"/>
            <a:t>Multiracial</a:t>
          </a:r>
        </a:p>
      </dgm:t>
    </dgm:pt>
    <dgm:pt modelId="{3DD8EDD6-749D-4277-8954-84732962175E}" type="parTrans" cxnId="{754436CA-E462-428B-9F70-C4A841D04A34}">
      <dgm:prSet/>
      <dgm:spPr/>
      <dgm:t>
        <a:bodyPr/>
        <a:lstStyle/>
        <a:p>
          <a:endParaRPr lang="en-US"/>
        </a:p>
      </dgm:t>
    </dgm:pt>
    <dgm:pt modelId="{9F62C073-3A91-44C0-9D7A-16B23FEE6204}" type="sibTrans" cxnId="{754436CA-E462-428B-9F70-C4A841D04A34}">
      <dgm:prSet/>
      <dgm:spPr/>
      <dgm:t>
        <a:bodyPr/>
        <a:lstStyle/>
        <a:p>
          <a:endParaRPr lang="en-US"/>
        </a:p>
      </dgm:t>
    </dgm:pt>
    <dgm:pt modelId="{C4288802-6DBD-45D7-BEEC-45458FB321FC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AD18B11D-F9DA-4195-9F8C-2E387DEAF42D}" type="parTrans" cxnId="{090AE288-08D8-407F-99B1-3B3C2063077D}">
      <dgm:prSet/>
      <dgm:spPr/>
      <dgm:t>
        <a:bodyPr/>
        <a:lstStyle/>
        <a:p>
          <a:endParaRPr lang="en-US"/>
        </a:p>
      </dgm:t>
    </dgm:pt>
    <dgm:pt modelId="{9284908E-1A3C-41BB-843D-253963AA09FF}" type="sibTrans" cxnId="{090AE288-08D8-407F-99B1-3B3C2063077D}">
      <dgm:prSet/>
      <dgm:spPr/>
      <dgm:t>
        <a:bodyPr/>
        <a:lstStyle/>
        <a:p>
          <a:endParaRPr lang="en-US"/>
        </a:p>
      </dgm:t>
    </dgm:pt>
    <dgm:pt modelId="{4D4B0603-F172-4E77-AD55-B1E638183A7F}">
      <dgm:prSet phldrT="[Text]"/>
      <dgm:spPr/>
      <dgm:t>
        <a:bodyPr/>
        <a:lstStyle/>
        <a:p>
          <a:r>
            <a:rPr lang="en-US"/>
            <a:t>White</a:t>
          </a:r>
          <a:endParaRPr lang="en-US" dirty="0"/>
        </a:p>
      </dgm:t>
    </dgm:pt>
    <dgm:pt modelId="{D509C56A-9101-4A9B-B427-5FE480A1AC37}" type="parTrans" cxnId="{B81F86D0-AB24-4DFF-B315-CEFAB626BED7}">
      <dgm:prSet/>
      <dgm:spPr/>
      <dgm:t>
        <a:bodyPr/>
        <a:lstStyle/>
        <a:p>
          <a:endParaRPr lang="en-US"/>
        </a:p>
      </dgm:t>
    </dgm:pt>
    <dgm:pt modelId="{7C2CB262-3A1E-4684-9334-F8E7D45C2B50}" type="sibTrans" cxnId="{B81F86D0-AB24-4DFF-B315-CEFAB626BED7}">
      <dgm:prSet/>
      <dgm:spPr/>
      <dgm:t>
        <a:bodyPr/>
        <a:lstStyle/>
        <a:p>
          <a:endParaRPr lang="en-US"/>
        </a:p>
      </dgm:t>
    </dgm:pt>
    <dgm:pt modelId="{90DF208C-AF4B-4793-81BF-C4E6AB9357B2}">
      <dgm:prSet phldrT="[Text]"/>
      <dgm:spPr/>
      <dgm:t>
        <a:bodyPr/>
        <a:lstStyle/>
        <a:p>
          <a:r>
            <a:rPr lang="en-US" dirty="0"/>
            <a:t>Black</a:t>
          </a:r>
        </a:p>
      </dgm:t>
    </dgm:pt>
    <dgm:pt modelId="{3FD1BD0E-419A-47E3-AFCA-C4C79D0F5B69}" type="parTrans" cxnId="{50EB96D9-814B-4A5C-855D-ACFCA83F6BE3}">
      <dgm:prSet/>
      <dgm:spPr/>
      <dgm:t>
        <a:bodyPr/>
        <a:lstStyle/>
        <a:p>
          <a:endParaRPr lang="en-US"/>
        </a:p>
      </dgm:t>
    </dgm:pt>
    <dgm:pt modelId="{2BF74CA2-5231-46B4-8E64-49F407720AA8}" type="sibTrans" cxnId="{50EB96D9-814B-4A5C-855D-ACFCA83F6BE3}">
      <dgm:prSet/>
      <dgm:spPr/>
      <dgm:t>
        <a:bodyPr/>
        <a:lstStyle/>
        <a:p>
          <a:endParaRPr lang="en-US"/>
        </a:p>
      </dgm:t>
    </dgm:pt>
    <dgm:pt modelId="{829B866B-7AAB-488F-89FB-C370CB7068F2}">
      <dgm:prSet phldrT="[Text]"/>
      <dgm:spPr/>
      <dgm:t>
        <a:bodyPr/>
        <a:lstStyle/>
        <a:p>
          <a:r>
            <a:rPr lang="en-US" dirty="0"/>
            <a:t>Asian-PI</a:t>
          </a:r>
        </a:p>
      </dgm:t>
    </dgm:pt>
    <dgm:pt modelId="{A4981961-466A-4FAB-85A8-D80A4EFD4827}" type="parTrans" cxnId="{E59EF7F8-E2AF-49E3-8B80-24E56708BB0E}">
      <dgm:prSet/>
      <dgm:spPr/>
      <dgm:t>
        <a:bodyPr/>
        <a:lstStyle/>
        <a:p>
          <a:endParaRPr lang="en-US"/>
        </a:p>
      </dgm:t>
    </dgm:pt>
    <dgm:pt modelId="{6E94E52D-5A24-4EFE-930F-7E218B5DDD13}" type="sibTrans" cxnId="{E59EF7F8-E2AF-49E3-8B80-24E56708BB0E}">
      <dgm:prSet/>
      <dgm:spPr/>
      <dgm:t>
        <a:bodyPr/>
        <a:lstStyle/>
        <a:p>
          <a:endParaRPr lang="en-US"/>
        </a:p>
      </dgm:t>
    </dgm:pt>
    <dgm:pt modelId="{20BC184B-325E-45D1-A54F-9B6FA1E30E31}">
      <dgm:prSet phldrT="[Text]"/>
      <dgm:spPr/>
      <dgm:t>
        <a:bodyPr/>
        <a:lstStyle/>
        <a:p>
          <a:r>
            <a:rPr lang="en-US" dirty="0"/>
            <a:t>AI/AN</a:t>
          </a:r>
        </a:p>
      </dgm:t>
    </dgm:pt>
    <dgm:pt modelId="{EDB7140C-DA3C-4286-81E1-4E785FF98883}" type="parTrans" cxnId="{1C28F4E8-7F8A-4F25-BA75-C93A7380AFD3}">
      <dgm:prSet/>
      <dgm:spPr/>
      <dgm:t>
        <a:bodyPr/>
        <a:lstStyle/>
        <a:p>
          <a:endParaRPr lang="en-US"/>
        </a:p>
      </dgm:t>
    </dgm:pt>
    <dgm:pt modelId="{79FF0E82-17D8-4820-8284-8E09D40A68FA}" type="sibTrans" cxnId="{1C28F4E8-7F8A-4F25-BA75-C93A7380AFD3}">
      <dgm:prSet/>
      <dgm:spPr/>
      <dgm:t>
        <a:bodyPr/>
        <a:lstStyle/>
        <a:p>
          <a:endParaRPr lang="en-US"/>
        </a:p>
      </dgm:t>
    </dgm:pt>
    <dgm:pt modelId="{F3EAF1BB-6425-4070-9E0D-7A8159D9358E}">
      <dgm:prSet phldrT="[Text]"/>
      <dgm:spPr/>
      <dgm:t>
        <a:bodyPr/>
        <a:lstStyle/>
        <a:p>
          <a:r>
            <a:rPr lang="en-US" dirty="0"/>
            <a:t>Multiracial</a:t>
          </a:r>
        </a:p>
      </dgm:t>
    </dgm:pt>
    <dgm:pt modelId="{81FA52D3-4D36-4018-8F22-D529D8324272}" type="parTrans" cxnId="{C795B52C-0A48-49E4-9CF4-C09428D3E644}">
      <dgm:prSet/>
      <dgm:spPr/>
      <dgm:t>
        <a:bodyPr/>
        <a:lstStyle/>
        <a:p>
          <a:endParaRPr lang="en-US"/>
        </a:p>
      </dgm:t>
    </dgm:pt>
    <dgm:pt modelId="{53D03B9D-C305-4C9C-AD2F-6AE230EEF6B9}" type="sibTrans" cxnId="{C795B52C-0A48-49E4-9CF4-C09428D3E644}">
      <dgm:prSet/>
      <dgm:spPr/>
      <dgm:t>
        <a:bodyPr/>
        <a:lstStyle/>
        <a:p>
          <a:endParaRPr lang="en-US"/>
        </a:p>
      </dgm:t>
    </dgm:pt>
    <dgm:pt modelId="{53821F7A-CDCE-4309-93C5-83AFB6190D9B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E9CF8455-8F5E-4FF7-8BEB-8500733C9529}" type="parTrans" cxnId="{F28B9399-FDFA-4139-AFC7-8E2FD877B718}">
      <dgm:prSet/>
      <dgm:spPr/>
      <dgm:t>
        <a:bodyPr/>
        <a:lstStyle/>
        <a:p>
          <a:endParaRPr lang="en-US"/>
        </a:p>
      </dgm:t>
    </dgm:pt>
    <dgm:pt modelId="{625255F4-D8CE-4A19-B39E-59AC801DFDEF}" type="sibTrans" cxnId="{F28B9399-FDFA-4139-AFC7-8E2FD877B718}">
      <dgm:prSet/>
      <dgm:spPr/>
      <dgm:t>
        <a:bodyPr/>
        <a:lstStyle/>
        <a:p>
          <a:endParaRPr lang="en-US"/>
        </a:p>
      </dgm:t>
    </dgm:pt>
    <dgm:pt modelId="{2CD8BFAE-EAB6-4DA1-B030-0E1EF203B454}">
      <dgm:prSet phldrT="[Text]"/>
      <dgm:spPr/>
      <dgm:t>
        <a:bodyPr/>
        <a:lstStyle/>
        <a:p>
          <a:r>
            <a:rPr lang="en-US" dirty="0"/>
            <a:t>White</a:t>
          </a:r>
        </a:p>
      </dgm:t>
    </dgm:pt>
    <dgm:pt modelId="{AE7D49C3-1E0F-4A41-8516-41E9DED15F5C}" type="parTrans" cxnId="{723832C1-B374-436B-8BE7-8C879CAD4F75}">
      <dgm:prSet/>
      <dgm:spPr/>
      <dgm:t>
        <a:bodyPr/>
        <a:lstStyle/>
        <a:p>
          <a:endParaRPr lang="en-US"/>
        </a:p>
      </dgm:t>
    </dgm:pt>
    <dgm:pt modelId="{19801D92-B2F3-4B78-8074-E9C29B0986F7}" type="sibTrans" cxnId="{723832C1-B374-436B-8BE7-8C879CAD4F75}">
      <dgm:prSet/>
      <dgm:spPr/>
      <dgm:t>
        <a:bodyPr/>
        <a:lstStyle/>
        <a:p>
          <a:endParaRPr lang="en-US"/>
        </a:p>
      </dgm:t>
    </dgm:pt>
    <dgm:pt modelId="{17D41A09-6955-4984-9176-DF80EEED2648}">
      <dgm:prSet phldrT="[Text]"/>
      <dgm:spPr/>
      <dgm:t>
        <a:bodyPr/>
        <a:lstStyle/>
        <a:p>
          <a:r>
            <a:rPr lang="en-US" dirty="0"/>
            <a:t>Black</a:t>
          </a:r>
        </a:p>
      </dgm:t>
    </dgm:pt>
    <dgm:pt modelId="{6942312A-3667-464D-A582-E9D43C288E36}" type="parTrans" cxnId="{CB8DAAD7-B62A-4712-8C68-B11DA178F9A9}">
      <dgm:prSet/>
      <dgm:spPr/>
      <dgm:t>
        <a:bodyPr/>
        <a:lstStyle/>
        <a:p>
          <a:endParaRPr lang="en-US"/>
        </a:p>
      </dgm:t>
    </dgm:pt>
    <dgm:pt modelId="{3F98ACF6-8C73-4891-8EA0-3D0EC9C7268C}" type="sibTrans" cxnId="{CB8DAAD7-B62A-4712-8C68-B11DA178F9A9}">
      <dgm:prSet/>
      <dgm:spPr/>
      <dgm:t>
        <a:bodyPr/>
        <a:lstStyle/>
        <a:p>
          <a:endParaRPr lang="en-US"/>
        </a:p>
      </dgm:t>
    </dgm:pt>
    <dgm:pt modelId="{4A9503F9-3C74-4061-A2DD-A6F23A7348AD}">
      <dgm:prSet phldrT="[Text]"/>
      <dgm:spPr/>
      <dgm:t>
        <a:bodyPr/>
        <a:lstStyle/>
        <a:p>
          <a:r>
            <a:rPr lang="en-US" dirty="0"/>
            <a:t>Asian-PI</a:t>
          </a:r>
        </a:p>
      </dgm:t>
    </dgm:pt>
    <dgm:pt modelId="{85EE4781-884F-4ABF-85A4-8939A097D900}" type="parTrans" cxnId="{89E70A7E-871F-4574-8C27-BFB1DD8A802F}">
      <dgm:prSet/>
      <dgm:spPr/>
      <dgm:t>
        <a:bodyPr/>
        <a:lstStyle/>
        <a:p>
          <a:endParaRPr lang="en-US"/>
        </a:p>
      </dgm:t>
    </dgm:pt>
    <dgm:pt modelId="{BCAD2D0D-6A19-4264-A785-844E7EAECB26}" type="sibTrans" cxnId="{89E70A7E-871F-4574-8C27-BFB1DD8A802F}">
      <dgm:prSet/>
      <dgm:spPr/>
      <dgm:t>
        <a:bodyPr/>
        <a:lstStyle/>
        <a:p>
          <a:endParaRPr lang="en-US"/>
        </a:p>
      </dgm:t>
    </dgm:pt>
    <dgm:pt modelId="{BB1013FD-E30A-4D4E-BBC0-3CB4A4E951A2}">
      <dgm:prSet phldrT="[Text]"/>
      <dgm:spPr/>
      <dgm:t>
        <a:bodyPr/>
        <a:lstStyle/>
        <a:p>
          <a:r>
            <a:rPr lang="en-US" dirty="0"/>
            <a:t>AI/AN</a:t>
          </a:r>
        </a:p>
      </dgm:t>
    </dgm:pt>
    <dgm:pt modelId="{04626F98-D0C4-4390-A27C-745ACDFC5D9A}" type="parTrans" cxnId="{4BE8BF4D-D957-43B0-989F-7D991D051052}">
      <dgm:prSet/>
      <dgm:spPr/>
      <dgm:t>
        <a:bodyPr/>
        <a:lstStyle/>
        <a:p>
          <a:endParaRPr lang="en-US"/>
        </a:p>
      </dgm:t>
    </dgm:pt>
    <dgm:pt modelId="{D20632C6-C342-4F9C-AEF0-50BC4179C9CB}" type="sibTrans" cxnId="{4BE8BF4D-D957-43B0-989F-7D991D051052}">
      <dgm:prSet/>
      <dgm:spPr/>
      <dgm:t>
        <a:bodyPr/>
        <a:lstStyle/>
        <a:p>
          <a:endParaRPr lang="en-US"/>
        </a:p>
      </dgm:t>
    </dgm:pt>
    <dgm:pt modelId="{94F148EC-E6CB-488E-BC4B-3656DCDC0BF7}">
      <dgm:prSet phldrT="[Text]"/>
      <dgm:spPr/>
      <dgm:t>
        <a:bodyPr/>
        <a:lstStyle/>
        <a:p>
          <a:r>
            <a:rPr lang="en-US" dirty="0"/>
            <a:t>Multiracial</a:t>
          </a:r>
        </a:p>
      </dgm:t>
    </dgm:pt>
    <dgm:pt modelId="{C41C5280-FDEC-4395-A94F-58E5B8E67834}" type="parTrans" cxnId="{9A9115E7-42D9-4D8F-A409-91274640BA9A}">
      <dgm:prSet/>
      <dgm:spPr/>
      <dgm:t>
        <a:bodyPr/>
        <a:lstStyle/>
        <a:p>
          <a:endParaRPr lang="en-US"/>
        </a:p>
      </dgm:t>
    </dgm:pt>
    <dgm:pt modelId="{645BDCA9-2C82-4B9D-AE48-30D64C014F8E}" type="sibTrans" cxnId="{9A9115E7-42D9-4D8F-A409-91274640BA9A}">
      <dgm:prSet/>
      <dgm:spPr/>
      <dgm:t>
        <a:bodyPr/>
        <a:lstStyle/>
        <a:p>
          <a:endParaRPr lang="en-US"/>
        </a:p>
      </dgm:t>
    </dgm:pt>
    <dgm:pt modelId="{5757F8C4-260B-40B6-92F4-CBA357E2EFD5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1FCCCD7A-A9CE-4B02-B002-0ABE0CF5B92D}" type="parTrans" cxnId="{988DCC65-9228-46BB-BE9C-6C05B3861566}">
      <dgm:prSet/>
      <dgm:spPr/>
      <dgm:t>
        <a:bodyPr/>
        <a:lstStyle/>
        <a:p>
          <a:endParaRPr lang="en-US"/>
        </a:p>
      </dgm:t>
    </dgm:pt>
    <dgm:pt modelId="{A6012D9D-D6B3-4062-A231-6EE4E4050174}" type="sibTrans" cxnId="{988DCC65-9228-46BB-BE9C-6C05B3861566}">
      <dgm:prSet/>
      <dgm:spPr/>
      <dgm:t>
        <a:bodyPr/>
        <a:lstStyle/>
        <a:p>
          <a:endParaRPr lang="en-US"/>
        </a:p>
      </dgm:t>
    </dgm:pt>
    <dgm:pt modelId="{E90C0ACC-37D2-4D99-8D46-D63FA6C66C3D}">
      <dgm:prSet phldrT="[Text]"/>
      <dgm:spPr/>
      <dgm:t>
        <a:bodyPr/>
        <a:lstStyle/>
        <a:p>
          <a:r>
            <a:rPr lang="en-US" dirty="0"/>
            <a:t>White</a:t>
          </a:r>
        </a:p>
      </dgm:t>
    </dgm:pt>
    <dgm:pt modelId="{19074C50-AE7A-4B44-8C62-7A8E7D05E1DE}" type="parTrans" cxnId="{12881F46-22BA-46F1-BB2F-23488BEAD460}">
      <dgm:prSet/>
      <dgm:spPr/>
      <dgm:t>
        <a:bodyPr/>
        <a:lstStyle/>
        <a:p>
          <a:endParaRPr lang="en-US"/>
        </a:p>
      </dgm:t>
    </dgm:pt>
    <dgm:pt modelId="{2EE70890-C78E-44DB-A418-ADEAD59A76EC}" type="sibTrans" cxnId="{12881F46-22BA-46F1-BB2F-23488BEAD460}">
      <dgm:prSet/>
      <dgm:spPr/>
      <dgm:t>
        <a:bodyPr/>
        <a:lstStyle/>
        <a:p>
          <a:endParaRPr lang="en-US"/>
        </a:p>
      </dgm:t>
    </dgm:pt>
    <dgm:pt modelId="{46B9F014-C324-4A8D-8021-C6F5962659C8}">
      <dgm:prSet phldrT="[Text]"/>
      <dgm:spPr/>
      <dgm:t>
        <a:bodyPr/>
        <a:lstStyle/>
        <a:p>
          <a:r>
            <a:rPr lang="en-US" dirty="0"/>
            <a:t>Black</a:t>
          </a:r>
        </a:p>
      </dgm:t>
    </dgm:pt>
    <dgm:pt modelId="{D8C2B59E-511A-4E9A-99EF-D25C2420D240}" type="parTrans" cxnId="{B4F09265-1B9B-452F-9AD0-3D6FAA5CD2B1}">
      <dgm:prSet/>
      <dgm:spPr/>
      <dgm:t>
        <a:bodyPr/>
        <a:lstStyle/>
        <a:p>
          <a:endParaRPr lang="en-US"/>
        </a:p>
      </dgm:t>
    </dgm:pt>
    <dgm:pt modelId="{AE5E6AC0-6543-4F7A-9AF1-C8470E36E14A}" type="sibTrans" cxnId="{B4F09265-1B9B-452F-9AD0-3D6FAA5CD2B1}">
      <dgm:prSet/>
      <dgm:spPr/>
      <dgm:t>
        <a:bodyPr/>
        <a:lstStyle/>
        <a:p>
          <a:endParaRPr lang="en-US"/>
        </a:p>
      </dgm:t>
    </dgm:pt>
    <dgm:pt modelId="{ECD46BFC-F587-43E3-8CD6-E1EBF74B9892}">
      <dgm:prSet phldrT="[Text]"/>
      <dgm:spPr/>
      <dgm:t>
        <a:bodyPr/>
        <a:lstStyle/>
        <a:p>
          <a:r>
            <a:rPr lang="en-US" dirty="0"/>
            <a:t>Asian-PI</a:t>
          </a:r>
        </a:p>
      </dgm:t>
    </dgm:pt>
    <dgm:pt modelId="{13EA0457-909B-42E5-829E-F1A871EDD7D1}" type="parTrans" cxnId="{95947ADA-90DB-480C-9402-7CCC23F098F1}">
      <dgm:prSet/>
      <dgm:spPr/>
      <dgm:t>
        <a:bodyPr/>
        <a:lstStyle/>
        <a:p>
          <a:endParaRPr lang="en-US"/>
        </a:p>
      </dgm:t>
    </dgm:pt>
    <dgm:pt modelId="{CC1819FE-81B3-4812-BB8D-B5BD88B6862D}" type="sibTrans" cxnId="{95947ADA-90DB-480C-9402-7CCC23F098F1}">
      <dgm:prSet/>
      <dgm:spPr/>
      <dgm:t>
        <a:bodyPr/>
        <a:lstStyle/>
        <a:p>
          <a:endParaRPr lang="en-US"/>
        </a:p>
      </dgm:t>
    </dgm:pt>
    <dgm:pt modelId="{6DF0D831-87BB-4BFA-BC14-E34EB70CFE9B}">
      <dgm:prSet phldrT="[Text]"/>
      <dgm:spPr/>
      <dgm:t>
        <a:bodyPr/>
        <a:lstStyle/>
        <a:p>
          <a:r>
            <a:rPr lang="en-US" dirty="0"/>
            <a:t>AI/AN</a:t>
          </a:r>
        </a:p>
      </dgm:t>
    </dgm:pt>
    <dgm:pt modelId="{6766B6FD-C00F-41B8-A762-729B974DBBA3}" type="parTrans" cxnId="{B9E2EF0E-F5E5-4410-9F84-8489543F628F}">
      <dgm:prSet/>
      <dgm:spPr/>
      <dgm:t>
        <a:bodyPr/>
        <a:lstStyle/>
        <a:p>
          <a:endParaRPr lang="en-US"/>
        </a:p>
      </dgm:t>
    </dgm:pt>
    <dgm:pt modelId="{D494521E-6F84-42EE-9C81-9BD5D0AF6F55}" type="sibTrans" cxnId="{B9E2EF0E-F5E5-4410-9F84-8489543F628F}">
      <dgm:prSet/>
      <dgm:spPr/>
      <dgm:t>
        <a:bodyPr/>
        <a:lstStyle/>
        <a:p>
          <a:endParaRPr lang="en-US"/>
        </a:p>
      </dgm:t>
    </dgm:pt>
    <dgm:pt modelId="{9372D8CC-0257-47CA-8C8B-A0458573E9B6}">
      <dgm:prSet phldrT="[Text]"/>
      <dgm:spPr/>
      <dgm:t>
        <a:bodyPr/>
        <a:lstStyle/>
        <a:p>
          <a:r>
            <a:rPr lang="en-US" dirty="0"/>
            <a:t>Multiracial</a:t>
          </a:r>
        </a:p>
      </dgm:t>
    </dgm:pt>
    <dgm:pt modelId="{AC7C3B44-257D-4926-A2A5-E67D4E13ED15}" type="parTrans" cxnId="{4D8E8355-9C1F-4678-99EB-CB6B7E1BB457}">
      <dgm:prSet/>
      <dgm:spPr/>
      <dgm:t>
        <a:bodyPr/>
        <a:lstStyle/>
        <a:p>
          <a:endParaRPr lang="en-US"/>
        </a:p>
      </dgm:t>
    </dgm:pt>
    <dgm:pt modelId="{D0083323-DA43-401F-8668-2F8C526C18A0}" type="sibTrans" cxnId="{4D8E8355-9C1F-4678-99EB-CB6B7E1BB457}">
      <dgm:prSet/>
      <dgm:spPr/>
      <dgm:t>
        <a:bodyPr/>
        <a:lstStyle/>
        <a:p>
          <a:endParaRPr lang="en-US"/>
        </a:p>
      </dgm:t>
    </dgm:pt>
    <dgm:pt modelId="{E7E1CA54-F0B8-40D9-9E5E-12BFC0971EB0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55D33B94-B60D-4907-8184-197BB07EE718}" type="parTrans" cxnId="{BF9496FB-DE4B-455D-8115-1B642E10D8CC}">
      <dgm:prSet/>
      <dgm:spPr/>
      <dgm:t>
        <a:bodyPr/>
        <a:lstStyle/>
        <a:p>
          <a:endParaRPr lang="en-US"/>
        </a:p>
      </dgm:t>
    </dgm:pt>
    <dgm:pt modelId="{A4E8845E-6A97-40EB-9E4D-CEE0A4A9EA04}" type="sibTrans" cxnId="{BF9496FB-DE4B-455D-8115-1B642E10D8CC}">
      <dgm:prSet/>
      <dgm:spPr/>
      <dgm:t>
        <a:bodyPr/>
        <a:lstStyle/>
        <a:p>
          <a:endParaRPr lang="en-US"/>
        </a:p>
      </dgm:t>
    </dgm:pt>
    <dgm:pt modelId="{1BF1C3EE-61A4-4CBB-AC79-44B385FE2053}" type="pres">
      <dgm:prSet presAssocID="{9298D8CC-5D58-49AD-AEFF-53FA6D8025B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C866E05-41F5-45AF-A121-3AE8FBEF8491}" type="pres">
      <dgm:prSet presAssocID="{E788D83F-85CC-4284-9277-929EB028B2F1}" presName="hierRoot1" presStyleCnt="0">
        <dgm:presLayoutVars>
          <dgm:hierBranch val="init"/>
        </dgm:presLayoutVars>
      </dgm:prSet>
      <dgm:spPr/>
    </dgm:pt>
    <dgm:pt modelId="{C7624BB6-1F5A-478F-ACEF-4DB9E96A9A3C}" type="pres">
      <dgm:prSet presAssocID="{E788D83F-85CC-4284-9277-929EB028B2F1}" presName="rootComposite1" presStyleCnt="0"/>
      <dgm:spPr/>
    </dgm:pt>
    <dgm:pt modelId="{97375B9B-C556-4B39-B022-9E04CCE7EE3D}" type="pres">
      <dgm:prSet presAssocID="{E788D83F-85CC-4284-9277-929EB028B2F1}" presName="rootText1" presStyleLbl="node0" presStyleIdx="0" presStyleCnt="2" custScaleX="184735">
        <dgm:presLayoutVars>
          <dgm:chPref val="3"/>
        </dgm:presLayoutVars>
      </dgm:prSet>
      <dgm:spPr/>
    </dgm:pt>
    <dgm:pt modelId="{4E04AF46-695A-48D2-931B-160DBED1B95A}" type="pres">
      <dgm:prSet presAssocID="{E788D83F-85CC-4284-9277-929EB028B2F1}" presName="rootConnector1" presStyleLbl="node1" presStyleIdx="0" presStyleCnt="0"/>
      <dgm:spPr/>
    </dgm:pt>
    <dgm:pt modelId="{CE8FC431-F397-4DAA-B53F-FF5154400E58}" type="pres">
      <dgm:prSet presAssocID="{E788D83F-85CC-4284-9277-929EB028B2F1}" presName="hierChild2" presStyleCnt="0"/>
      <dgm:spPr/>
    </dgm:pt>
    <dgm:pt modelId="{5E9F7E05-69D6-4E72-B206-8D60EECFF4E5}" type="pres">
      <dgm:prSet presAssocID="{4094506F-F078-4C4F-AA59-2DB58D3FF60D}" presName="Name37" presStyleLbl="parChTrans1D2" presStyleIdx="0" presStyleCnt="5"/>
      <dgm:spPr/>
    </dgm:pt>
    <dgm:pt modelId="{A1D4B9B0-2910-4926-8840-928D338D500E}" type="pres">
      <dgm:prSet presAssocID="{C177FAB2-2C2C-4F80-B54D-2C408D2B1EF9}" presName="hierRoot2" presStyleCnt="0">
        <dgm:presLayoutVars>
          <dgm:hierBranch val="init"/>
        </dgm:presLayoutVars>
      </dgm:prSet>
      <dgm:spPr/>
    </dgm:pt>
    <dgm:pt modelId="{66775DF8-5CB0-4DAD-ADEC-2680C68D47A6}" type="pres">
      <dgm:prSet presAssocID="{C177FAB2-2C2C-4F80-B54D-2C408D2B1EF9}" presName="rootComposite" presStyleCnt="0"/>
      <dgm:spPr/>
    </dgm:pt>
    <dgm:pt modelId="{2AE8D814-5105-40CB-8D21-F581AD47BC34}" type="pres">
      <dgm:prSet presAssocID="{C177FAB2-2C2C-4F80-B54D-2C408D2B1EF9}" presName="rootText" presStyleLbl="node2" presStyleIdx="0" presStyleCnt="5">
        <dgm:presLayoutVars>
          <dgm:chPref val="3"/>
        </dgm:presLayoutVars>
      </dgm:prSet>
      <dgm:spPr/>
    </dgm:pt>
    <dgm:pt modelId="{DFC20CC2-D72E-4E6F-9042-32C6CBB86650}" type="pres">
      <dgm:prSet presAssocID="{C177FAB2-2C2C-4F80-B54D-2C408D2B1EF9}" presName="rootConnector" presStyleLbl="node2" presStyleIdx="0" presStyleCnt="5"/>
      <dgm:spPr/>
    </dgm:pt>
    <dgm:pt modelId="{5A72B391-5B62-4998-B223-036C93875504}" type="pres">
      <dgm:prSet presAssocID="{C177FAB2-2C2C-4F80-B54D-2C408D2B1EF9}" presName="hierChild4" presStyleCnt="0"/>
      <dgm:spPr/>
    </dgm:pt>
    <dgm:pt modelId="{B42C5040-C608-4166-958C-2448061817F2}" type="pres">
      <dgm:prSet presAssocID="{19074C50-AE7A-4B44-8C62-7A8E7D05E1DE}" presName="Name37" presStyleLbl="parChTrans1D3" presStyleIdx="0" presStyleCnt="30"/>
      <dgm:spPr/>
    </dgm:pt>
    <dgm:pt modelId="{8E6D9EE5-53A6-499B-8DCE-76DF609A9D1F}" type="pres">
      <dgm:prSet presAssocID="{E90C0ACC-37D2-4D99-8D46-D63FA6C66C3D}" presName="hierRoot2" presStyleCnt="0">
        <dgm:presLayoutVars>
          <dgm:hierBranch val="init"/>
        </dgm:presLayoutVars>
      </dgm:prSet>
      <dgm:spPr/>
    </dgm:pt>
    <dgm:pt modelId="{C8CCA025-0329-48C9-A54E-CE03FF0B9722}" type="pres">
      <dgm:prSet presAssocID="{E90C0ACC-37D2-4D99-8D46-D63FA6C66C3D}" presName="rootComposite" presStyleCnt="0"/>
      <dgm:spPr/>
    </dgm:pt>
    <dgm:pt modelId="{921B7B5F-07C3-4962-92A9-9C73FF0A8364}" type="pres">
      <dgm:prSet presAssocID="{E90C0ACC-37D2-4D99-8D46-D63FA6C66C3D}" presName="rootText" presStyleLbl="node3" presStyleIdx="0" presStyleCnt="30">
        <dgm:presLayoutVars>
          <dgm:chPref val="3"/>
        </dgm:presLayoutVars>
      </dgm:prSet>
      <dgm:spPr/>
    </dgm:pt>
    <dgm:pt modelId="{7F4275B5-114E-4AC5-8716-C1B127DF3237}" type="pres">
      <dgm:prSet presAssocID="{E90C0ACC-37D2-4D99-8D46-D63FA6C66C3D}" presName="rootConnector" presStyleLbl="node3" presStyleIdx="0" presStyleCnt="30"/>
      <dgm:spPr/>
    </dgm:pt>
    <dgm:pt modelId="{E2AB670E-084B-4BCD-BFDD-E5F21D171ED7}" type="pres">
      <dgm:prSet presAssocID="{E90C0ACC-37D2-4D99-8D46-D63FA6C66C3D}" presName="hierChild4" presStyleCnt="0"/>
      <dgm:spPr/>
    </dgm:pt>
    <dgm:pt modelId="{64BBDBFA-3346-4E62-87A5-0BD36793F991}" type="pres">
      <dgm:prSet presAssocID="{E90C0ACC-37D2-4D99-8D46-D63FA6C66C3D}" presName="hierChild5" presStyleCnt="0"/>
      <dgm:spPr/>
    </dgm:pt>
    <dgm:pt modelId="{A547314E-4162-4883-B874-7158D72B125D}" type="pres">
      <dgm:prSet presAssocID="{D8C2B59E-511A-4E9A-99EF-D25C2420D240}" presName="Name37" presStyleLbl="parChTrans1D3" presStyleIdx="1" presStyleCnt="30"/>
      <dgm:spPr/>
    </dgm:pt>
    <dgm:pt modelId="{C0D795C9-2E67-4B46-ACD8-DA1142F05BC2}" type="pres">
      <dgm:prSet presAssocID="{46B9F014-C324-4A8D-8021-C6F5962659C8}" presName="hierRoot2" presStyleCnt="0">
        <dgm:presLayoutVars>
          <dgm:hierBranch val="init"/>
        </dgm:presLayoutVars>
      </dgm:prSet>
      <dgm:spPr/>
    </dgm:pt>
    <dgm:pt modelId="{A2029E6E-7230-4E40-8015-AE999726E8D4}" type="pres">
      <dgm:prSet presAssocID="{46B9F014-C324-4A8D-8021-C6F5962659C8}" presName="rootComposite" presStyleCnt="0"/>
      <dgm:spPr/>
    </dgm:pt>
    <dgm:pt modelId="{F12EF9BA-F20C-408D-9EBB-95B786FD4535}" type="pres">
      <dgm:prSet presAssocID="{46B9F014-C324-4A8D-8021-C6F5962659C8}" presName="rootText" presStyleLbl="node3" presStyleIdx="1" presStyleCnt="30">
        <dgm:presLayoutVars>
          <dgm:chPref val="3"/>
        </dgm:presLayoutVars>
      </dgm:prSet>
      <dgm:spPr/>
    </dgm:pt>
    <dgm:pt modelId="{43AD1805-8AFD-480C-8123-DF1CDC83EA32}" type="pres">
      <dgm:prSet presAssocID="{46B9F014-C324-4A8D-8021-C6F5962659C8}" presName="rootConnector" presStyleLbl="node3" presStyleIdx="1" presStyleCnt="30"/>
      <dgm:spPr/>
    </dgm:pt>
    <dgm:pt modelId="{DA6F43F5-AF67-4184-9FB9-2D4F7E334006}" type="pres">
      <dgm:prSet presAssocID="{46B9F014-C324-4A8D-8021-C6F5962659C8}" presName="hierChild4" presStyleCnt="0"/>
      <dgm:spPr/>
    </dgm:pt>
    <dgm:pt modelId="{049559AF-DA52-4E20-8CD5-5ECCF2582107}" type="pres">
      <dgm:prSet presAssocID="{46B9F014-C324-4A8D-8021-C6F5962659C8}" presName="hierChild5" presStyleCnt="0"/>
      <dgm:spPr/>
    </dgm:pt>
    <dgm:pt modelId="{67BD0F5C-85CB-4F0F-9295-A9BEAFFFF24C}" type="pres">
      <dgm:prSet presAssocID="{13EA0457-909B-42E5-829E-F1A871EDD7D1}" presName="Name37" presStyleLbl="parChTrans1D3" presStyleIdx="2" presStyleCnt="30"/>
      <dgm:spPr/>
    </dgm:pt>
    <dgm:pt modelId="{13195600-BF84-48A6-B553-CA632C242816}" type="pres">
      <dgm:prSet presAssocID="{ECD46BFC-F587-43E3-8CD6-E1EBF74B9892}" presName="hierRoot2" presStyleCnt="0">
        <dgm:presLayoutVars>
          <dgm:hierBranch val="init"/>
        </dgm:presLayoutVars>
      </dgm:prSet>
      <dgm:spPr/>
    </dgm:pt>
    <dgm:pt modelId="{AF53560A-CE9B-49C5-985C-B0A25241D451}" type="pres">
      <dgm:prSet presAssocID="{ECD46BFC-F587-43E3-8CD6-E1EBF74B9892}" presName="rootComposite" presStyleCnt="0"/>
      <dgm:spPr/>
    </dgm:pt>
    <dgm:pt modelId="{C0787515-71B7-4931-91AD-ACCAE745A58A}" type="pres">
      <dgm:prSet presAssocID="{ECD46BFC-F587-43E3-8CD6-E1EBF74B9892}" presName="rootText" presStyleLbl="node3" presStyleIdx="2" presStyleCnt="30">
        <dgm:presLayoutVars>
          <dgm:chPref val="3"/>
        </dgm:presLayoutVars>
      </dgm:prSet>
      <dgm:spPr/>
    </dgm:pt>
    <dgm:pt modelId="{FD6EC0D9-C000-44B2-9ADA-CA9ECCBDB0FA}" type="pres">
      <dgm:prSet presAssocID="{ECD46BFC-F587-43E3-8CD6-E1EBF74B9892}" presName="rootConnector" presStyleLbl="node3" presStyleIdx="2" presStyleCnt="30"/>
      <dgm:spPr/>
    </dgm:pt>
    <dgm:pt modelId="{329F0A2F-4B00-475E-8B74-B2E67D69B0C8}" type="pres">
      <dgm:prSet presAssocID="{ECD46BFC-F587-43E3-8CD6-E1EBF74B9892}" presName="hierChild4" presStyleCnt="0"/>
      <dgm:spPr/>
    </dgm:pt>
    <dgm:pt modelId="{4A1C1B06-388F-4506-BBED-726C1155F1C1}" type="pres">
      <dgm:prSet presAssocID="{ECD46BFC-F587-43E3-8CD6-E1EBF74B9892}" presName="hierChild5" presStyleCnt="0"/>
      <dgm:spPr/>
    </dgm:pt>
    <dgm:pt modelId="{E0947B56-9EA5-4904-AC4B-9B8C2017CDEA}" type="pres">
      <dgm:prSet presAssocID="{6766B6FD-C00F-41B8-A762-729B974DBBA3}" presName="Name37" presStyleLbl="parChTrans1D3" presStyleIdx="3" presStyleCnt="30"/>
      <dgm:spPr/>
    </dgm:pt>
    <dgm:pt modelId="{52FB28E7-5BCC-4039-B0ED-CE427DDECEE6}" type="pres">
      <dgm:prSet presAssocID="{6DF0D831-87BB-4BFA-BC14-E34EB70CFE9B}" presName="hierRoot2" presStyleCnt="0">
        <dgm:presLayoutVars>
          <dgm:hierBranch val="init"/>
        </dgm:presLayoutVars>
      </dgm:prSet>
      <dgm:spPr/>
    </dgm:pt>
    <dgm:pt modelId="{014D49CA-DA19-4137-B3F6-F866F760872F}" type="pres">
      <dgm:prSet presAssocID="{6DF0D831-87BB-4BFA-BC14-E34EB70CFE9B}" presName="rootComposite" presStyleCnt="0"/>
      <dgm:spPr/>
    </dgm:pt>
    <dgm:pt modelId="{3A70BA3E-92D6-4860-9646-059CB705C771}" type="pres">
      <dgm:prSet presAssocID="{6DF0D831-87BB-4BFA-BC14-E34EB70CFE9B}" presName="rootText" presStyleLbl="node3" presStyleIdx="3" presStyleCnt="30">
        <dgm:presLayoutVars>
          <dgm:chPref val="3"/>
        </dgm:presLayoutVars>
      </dgm:prSet>
      <dgm:spPr/>
    </dgm:pt>
    <dgm:pt modelId="{E42AC331-5E53-4CEA-8D27-993B8F63CA3A}" type="pres">
      <dgm:prSet presAssocID="{6DF0D831-87BB-4BFA-BC14-E34EB70CFE9B}" presName="rootConnector" presStyleLbl="node3" presStyleIdx="3" presStyleCnt="30"/>
      <dgm:spPr/>
    </dgm:pt>
    <dgm:pt modelId="{1C4BE19B-FCED-42B9-A52D-C87C80B1B347}" type="pres">
      <dgm:prSet presAssocID="{6DF0D831-87BB-4BFA-BC14-E34EB70CFE9B}" presName="hierChild4" presStyleCnt="0"/>
      <dgm:spPr/>
    </dgm:pt>
    <dgm:pt modelId="{581A3D47-5D2E-4371-BADC-16F2E8E158DF}" type="pres">
      <dgm:prSet presAssocID="{6DF0D831-87BB-4BFA-BC14-E34EB70CFE9B}" presName="hierChild5" presStyleCnt="0"/>
      <dgm:spPr/>
    </dgm:pt>
    <dgm:pt modelId="{7A26D302-4B48-4AD6-86C9-10C5576BF966}" type="pres">
      <dgm:prSet presAssocID="{AC7C3B44-257D-4926-A2A5-E67D4E13ED15}" presName="Name37" presStyleLbl="parChTrans1D3" presStyleIdx="4" presStyleCnt="30"/>
      <dgm:spPr/>
    </dgm:pt>
    <dgm:pt modelId="{C50F92A1-8744-4EEE-9306-20094BC9AEFE}" type="pres">
      <dgm:prSet presAssocID="{9372D8CC-0257-47CA-8C8B-A0458573E9B6}" presName="hierRoot2" presStyleCnt="0">
        <dgm:presLayoutVars>
          <dgm:hierBranch val="init"/>
        </dgm:presLayoutVars>
      </dgm:prSet>
      <dgm:spPr/>
    </dgm:pt>
    <dgm:pt modelId="{7976E410-3369-48F9-9E3C-09B6A8F0F1D3}" type="pres">
      <dgm:prSet presAssocID="{9372D8CC-0257-47CA-8C8B-A0458573E9B6}" presName="rootComposite" presStyleCnt="0"/>
      <dgm:spPr/>
    </dgm:pt>
    <dgm:pt modelId="{2FB7E78C-B3AE-4355-8133-D0A90BB41481}" type="pres">
      <dgm:prSet presAssocID="{9372D8CC-0257-47CA-8C8B-A0458573E9B6}" presName="rootText" presStyleLbl="node3" presStyleIdx="4" presStyleCnt="30">
        <dgm:presLayoutVars>
          <dgm:chPref val="3"/>
        </dgm:presLayoutVars>
      </dgm:prSet>
      <dgm:spPr/>
    </dgm:pt>
    <dgm:pt modelId="{74270BCD-2E3F-47E9-AD8F-47ECD5CAC38F}" type="pres">
      <dgm:prSet presAssocID="{9372D8CC-0257-47CA-8C8B-A0458573E9B6}" presName="rootConnector" presStyleLbl="node3" presStyleIdx="4" presStyleCnt="30"/>
      <dgm:spPr/>
    </dgm:pt>
    <dgm:pt modelId="{1FFD81D5-CD67-4FCA-838F-EF1F1761CD06}" type="pres">
      <dgm:prSet presAssocID="{9372D8CC-0257-47CA-8C8B-A0458573E9B6}" presName="hierChild4" presStyleCnt="0"/>
      <dgm:spPr/>
    </dgm:pt>
    <dgm:pt modelId="{999E2CCE-08C0-4E5E-A3AA-55D0BAE66F9E}" type="pres">
      <dgm:prSet presAssocID="{9372D8CC-0257-47CA-8C8B-A0458573E9B6}" presName="hierChild5" presStyleCnt="0"/>
      <dgm:spPr/>
    </dgm:pt>
    <dgm:pt modelId="{65EADFBA-2400-47DB-8A6C-5A53B48F6E47}" type="pres">
      <dgm:prSet presAssocID="{55D33B94-B60D-4907-8184-197BB07EE718}" presName="Name37" presStyleLbl="parChTrans1D3" presStyleIdx="5" presStyleCnt="30"/>
      <dgm:spPr/>
    </dgm:pt>
    <dgm:pt modelId="{527AD860-EE06-4318-9665-8BA7B23FED2A}" type="pres">
      <dgm:prSet presAssocID="{E7E1CA54-F0B8-40D9-9E5E-12BFC0971EB0}" presName="hierRoot2" presStyleCnt="0">
        <dgm:presLayoutVars>
          <dgm:hierBranch val="init"/>
        </dgm:presLayoutVars>
      </dgm:prSet>
      <dgm:spPr/>
    </dgm:pt>
    <dgm:pt modelId="{79CB7917-5DB3-4BD1-80B7-FA056EE04AC9}" type="pres">
      <dgm:prSet presAssocID="{E7E1CA54-F0B8-40D9-9E5E-12BFC0971EB0}" presName="rootComposite" presStyleCnt="0"/>
      <dgm:spPr/>
    </dgm:pt>
    <dgm:pt modelId="{9DF061E0-AF7F-486E-9FD2-2FD83A7C7A3E}" type="pres">
      <dgm:prSet presAssocID="{E7E1CA54-F0B8-40D9-9E5E-12BFC0971EB0}" presName="rootText" presStyleLbl="node3" presStyleIdx="5" presStyleCnt="30">
        <dgm:presLayoutVars>
          <dgm:chPref val="3"/>
        </dgm:presLayoutVars>
      </dgm:prSet>
      <dgm:spPr/>
    </dgm:pt>
    <dgm:pt modelId="{82E10A56-30E3-4129-BB5F-A14501FB9252}" type="pres">
      <dgm:prSet presAssocID="{E7E1CA54-F0B8-40D9-9E5E-12BFC0971EB0}" presName="rootConnector" presStyleLbl="node3" presStyleIdx="5" presStyleCnt="30"/>
      <dgm:spPr/>
    </dgm:pt>
    <dgm:pt modelId="{EB3DBB2E-A180-45AC-87B6-942D7E6D64D5}" type="pres">
      <dgm:prSet presAssocID="{E7E1CA54-F0B8-40D9-9E5E-12BFC0971EB0}" presName="hierChild4" presStyleCnt="0"/>
      <dgm:spPr/>
    </dgm:pt>
    <dgm:pt modelId="{C444EF5A-05E4-4843-BAA6-9035EEAE011C}" type="pres">
      <dgm:prSet presAssocID="{E7E1CA54-F0B8-40D9-9E5E-12BFC0971EB0}" presName="hierChild5" presStyleCnt="0"/>
      <dgm:spPr/>
    </dgm:pt>
    <dgm:pt modelId="{798F4350-CB8F-41FC-BFAC-8419B2717B52}" type="pres">
      <dgm:prSet presAssocID="{C177FAB2-2C2C-4F80-B54D-2C408D2B1EF9}" presName="hierChild5" presStyleCnt="0"/>
      <dgm:spPr/>
    </dgm:pt>
    <dgm:pt modelId="{12E284C7-5BAD-46AE-B443-B86EC06468AD}" type="pres">
      <dgm:prSet presAssocID="{7BC7F0DE-8CE2-45CE-8F54-C0449032A3E3}" presName="Name37" presStyleLbl="parChTrans1D2" presStyleIdx="1" presStyleCnt="5"/>
      <dgm:spPr/>
    </dgm:pt>
    <dgm:pt modelId="{48212E8C-7403-482F-9D8C-C5619C710019}" type="pres">
      <dgm:prSet presAssocID="{EE0F2802-598F-4245-A21D-B66B810F99E3}" presName="hierRoot2" presStyleCnt="0">
        <dgm:presLayoutVars>
          <dgm:hierBranch val="init"/>
        </dgm:presLayoutVars>
      </dgm:prSet>
      <dgm:spPr/>
    </dgm:pt>
    <dgm:pt modelId="{2CB9D813-6743-4FDF-ACA1-C2E0A47A19AA}" type="pres">
      <dgm:prSet presAssocID="{EE0F2802-598F-4245-A21D-B66B810F99E3}" presName="rootComposite" presStyleCnt="0"/>
      <dgm:spPr/>
    </dgm:pt>
    <dgm:pt modelId="{BACFB3CA-A217-42CB-A34D-7FB58C33B488}" type="pres">
      <dgm:prSet presAssocID="{EE0F2802-598F-4245-A21D-B66B810F99E3}" presName="rootText" presStyleLbl="node2" presStyleIdx="1" presStyleCnt="5">
        <dgm:presLayoutVars>
          <dgm:chPref val="3"/>
        </dgm:presLayoutVars>
      </dgm:prSet>
      <dgm:spPr/>
    </dgm:pt>
    <dgm:pt modelId="{B1A97AAF-8AA8-48C1-9EC1-768E30F99D3F}" type="pres">
      <dgm:prSet presAssocID="{EE0F2802-598F-4245-A21D-B66B810F99E3}" presName="rootConnector" presStyleLbl="node2" presStyleIdx="1" presStyleCnt="5"/>
      <dgm:spPr/>
    </dgm:pt>
    <dgm:pt modelId="{037D6B64-5980-4B9C-AB97-4F28017824DB}" type="pres">
      <dgm:prSet presAssocID="{EE0F2802-598F-4245-A21D-B66B810F99E3}" presName="hierChild4" presStyleCnt="0"/>
      <dgm:spPr/>
    </dgm:pt>
    <dgm:pt modelId="{6B1404D8-2889-4B47-8B30-312BF77C5143}" type="pres">
      <dgm:prSet presAssocID="{AE7D49C3-1E0F-4A41-8516-41E9DED15F5C}" presName="Name37" presStyleLbl="parChTrans1D3" presStyleIdx="6" presStyleCnt="30"/>
      <dgm:spPr/>
    </dgm:pt>
    <dgm:pt modelId="{DB463B27-F1F4-4D03-BDAA-A75F513D3CFB}" type="pres">
      <dgm:prSet presAssocID="{2CD8BFAE-EAB6-4DA1-B030-0E1EF203B454}" presName="hierRoot2" presStyleCnt="0">
        <dgm:presLayoutVars>
          <dgm:hierBranch val="init"/>
        </dgm:presLayoutVars>
      </dgm:prSet>
      <dgm:spPr/>
    </dgm:pt>
    <dgm:pt modelId="{0DB3C1BD-23EE-4CF9-9B50-F7BEF0ABD384}" type="pres">
      <dgm:prSet presAssocID="{2CD8BFAE-EAB6-4DA1-B030-0E1EF203B454}" presName="rootComposite" presStyleCnt="0"/>
      <dgm:spPr/>
    </dgm:pt>
    <dgm:pt modelId="{34DCDAE4-53A3-4A17-8BB3-85B0E357FC5B}" type="pres">
      <dgm:prSet presAssocID="{2CD8BFAE-EAB6-4DA1-B030-0E1EF203B454}" presName="rootText" presStyleLbl="node3" presStyleIdx="6" presStyleCnt="30">
        <dgm:presLayoutVars>
          <dgm:chPref val="3"/>
        </dgm:presLayoutVars>
      </dgm:prSet>
      <dgm:spPr/>
    </dgm:pt>
    <dgm:pt modelId="{2060A2A4-BD91-46BE-A3BF-5B705B2AEEC1}" type="pres">
      <dgm:prSet presAssocID="{2CD8BFAE-EAB6-4DA1-B030-0E1EF203B454}" presName="rootConnector" presStyleLbl="node3" presStyleIdx="6" presStyleCnt="30"/>
      <dgm:spPr/>
    </dgm:pt>
    <dgm:pt modelId="{E64D662B-AC83-4392-A9FD-504FA3B61C4A}" type="pres">
      <dgm:prSet presAssocID="{2CD8BFAE-EAB6-4DA1-B030-0E1EF203B454}" presName="hierChild4" presStyleCnt="0"/>
      <dgm:spPr/>
    </dgm:pt>
    <dgm:pt modelId="{6C6E9F17-26B3-4098-8E77-527C28B501DD}" type="pres">
      <dgm:prSet presAssocID="{2CD8BFAE-EAB6-4DA1-B030-0E1EF203B454}" presName="hierChild5" presStyleCnt="0"/>
      <dgm:spPr/>
    </dgm:pt>
    <dgm:pt modelId="{40CD1795-4B33-48DF-9F76-E97689C11179}" type="pres">
      <dgm:prSet presAssocID="{6942312A-3667-464D-A582-E9D43C288E36}" presName="Name37" presStyleLbl="parChTrans1D3" presStyleIdx="7" presStyleCnt="30"/>
      <dgm:spPr/>
    </dgm:pt>
    <dgm:pt modelId="{94CEDD09-56E2-4560-BF4D-FA42B36EC5FA}" type="pres">
      <dgm:prSet presAssocID="{17D41A09-6955-4984-9176-DF80EEED2648}" presName="hierRoot2" presStyleCnt="0">
        <dgm:presLayoutVars>
          <dgm:hierBranch val="init"/>
        </dgm:presLayoutVars>
      </dgm:prSet>
      <dgm:spPr/>
    </dgm:pt>
    <dgm:pt modelId="{99B9816A-41AB-4BDF-8705-06DC7372CB7B}" type="pres">
      <dgm:prSet presAssocID="{17D41A09-6955-4984-9176-DF80EEED2648}" presName="rootComposite" presStyleCnt="0"/>
      <dgm:spPr/>
    </dgm:pt>
    <dgm:pt modelId="{1AFC319A-EB4E-4A17-A2E9-A16D842A545E}" type="pres">
      <dgm:prSet presAssocID="{17D41A09-6955-4984-9176-DF80EEED2648}" presName="rootText" presStyleLbl="node3" presStyleIdx="7" presStyleCnt="30">
        <dgm:presLayoutVars>
          <dgm:chPref val="3"/>
        </dgm:presLayoutVars>
      </dgm:prSet>
      <dgm:spPr/>
    </dgm:pt>
    <dgm:pt modelId="{B543D3E2-126A-44A0-9CB3-ACD3E6E8EE75}" type="pres">
      <dgm:prSet presAssocID="{17D41A09-6955-4984-9176-DF80EEED2648}" presName="rootConnector" presStyleLbl="node3" presStyleIdx="7" presStyleCnt="30"/>
      <dgm:spPr/>
    </dgm:pt>
    <dgm:pt modelId="{0F32D5F3-6483-4941-B29C-848C35AF0730}" type="pres">
      <dgm:prSet presAssocID="{17D41A09-6955-4984-9176-DF80EEED2648}" presName="hierChild4" presStyleCnt="0"/>
      <dgm:spPr/>
    </dgm:pt>
    <dgm:pt modelId="{61F668AA-82E0-45EE-BEA0-B63E5CD32D74}" type="pres">
      <dgm:prSet presAssocID="{17D41A09-6955-4984-9176-DF80EEED2648}" presName="hierChild5" presStyleCnt="0"/>
      <dgm:spPr/>
    </dgm:pt>
    <dgm:pt modelId="{40748039-55D3-4B2E-8CF0-269394987153}" type="pres">
      <dgm:prSet presAssocID="{85EE4781-884F-4ABF-85A4-8939A097D900}" presName="Name37" presStyleLbl="parChTrans1D3" presStyleIdx="8" presStyleCnt="30"/>
      <dgm:spPr/>
    </dgm:pt>
    <dgm:pt modelId="{1D5F09DF-387E-428E-9A32-16E3A190AC81}" type="pres">
      <dgm:prSet presAssocID="{4A9503F9-3C74-4061-A2DD-A6F23A7348AD}" presName="hierRoot2" presStyleCnt="0">
        <dgm:presLayoutVars>
          <dgm:hierBranch val="init"/>
        </dgm:presLayoutVars>
      </dgm:prSet>
      <dgm:spPr/>
    </dgm:pt>
    <dgm:pt modelId="{093DABA9-6E9B-47EB-A4E9-890D282E64D6}" type="pres">
      <dgm:prSet presAssocID="{4A9503F9-3C74-4061-A2DD-A6F23A7348AD}" presName="rootComposite" presStyleCnt="0"/>
      <dgm:spPr/>
    </dgm:pt>
    <dgm:pt modelId="{613536F6-5C58-44AE-AC8C-1C7B225274D5}" type="pres">
      <dgm:prSet presAssocID="{4A9503F9-3C74-4061-A2DD-A6F23A7348AD}" presName="rootText" presStyleLbl="node3" presStyleIdx="8" presStyleCnt="30">
        <dgm:presLayoutVars>
          <dgm:chPref val="3"/>
        </dgm:presLayoutVars>
      </dgm:prSet>
      <dgm:spPr/>
    </dgm:pt>
    <dgm:pt modelId="{9405682A-28EC-47FB-9F15-CA4EF78FB5D0}" type="pres">
      <dgm:prSet presAssocID="{4A9503F9-3C74-4061-A2DD-A6F23A7348AD}" presName="rootConnector" presStyleLbl="node3" presStyleIdx="8" presStyleCnt="30"/>
      <dgm:spPr/>
    </dgm:pt>
    <dgm:pt modelId="{304A7E8F-A9A4-418A-AC86-14F378D2BE65}" type="pres">
      <dgm:prSet presAssocID="{4A9503F9-3C74-4061-A2DD-A6F23A7348AD}" presName="hierChild4" presStyleCnt="0"/>
      <dgm:spPr/>
    </dgm:pt>
    <dgm:pt modelId="{E96C82DE-DB17-4496-8656-F306C6B37808}" type="pres">
      <dgm:prSet presAssocID="{4A9503F9-3C74-4061-A2DD-A6F23A7348AD}" presName="hierChild5" presStyleCnt="0"/>
      <dgm:spPr/>
    </dgm:pt>
    <dgm:pt modelId="{C21F9470-E8D0-4DF3-A09E-6FB25EB7CB53}" type="pres">
      <dgm:prSet presAssocID="{04626F98-D0C4-4390-A27C-745ACDFC5D9A}" presName="Name37" presStyleLbl="parChTrans1D3" presStyleIdx="9" presStyleCnt="30"/>
      <dgm:spPr/>
    </dgm:pt>
    <dgm:pt modelId="{FDDE5303-C574-4A88-AB7B-579264D12B0A}" type="pres">
      <dgm:prSet presAssocID="{BB1013FD-E30A-4D4E-BBC0-3CB4A4E951A2}" presName="hierRoot2" presStyleCnt="0">
        <dgm:presLayoutVars>
          <dgm:hierBranch val="init"/>
        </dgm:presLayoutVars>
      </dgm:prSet>
      <dgm:spPr/>
    </dgm:pt>
    <dgm:pt modelId="{18C2524B-8D5A-4296-A197-03174175BB0C}" type="pres">
      <dgm:prSet presAssocID="{BB1013FD-E30A-4D4E-BBC0-3CB4A4E951A2}" presName="rootComposite" presStyleCnt="0"/>
      <dgm:spPr/>
    </dgm:pt>
    <dgm:pt modelId="{43AE3E92-66FE-4171-9974-29C840D275D8}" type="pres">
      <dgm:prSet presAssocID="{BB1013FD-E30A-4D4E-BBC0-3CB4A4E951A2}" presName="rootText" presStyleLbl="node3" presStyleIdx="9" presStyleCnt="30">
        <dgm:presLayoutVars>
          <dgm:chPref val="3"/>
        </dgm:presLayoutVars>
      </dgm:prSet>
      <dgm:spPr/>
    </dgm:pt>
    <dgm:pt modelId="{B242D7AB-7F5A-43CD-A720-D8CB02C20AF2}" type="pres">
      <dgm:prSet presAssocID="{BB1013FD-E30A-4D4E-BBC0-3CB4A4E951A2}" presName="rootConnector" presStyleLbl="node3" presStyleIdx="9" presStyleCnt="30"/>
      <dgm:spPr/>
    </dgm:pt>
    <dgm:pt modelId="{788AE982-D351-4BC6-B857-3E3E73AF9404}" type="pres">
      <dgm:prSet presAssocID="{BB1013FD-E30A-4D4E-BBC0-3CB4A4E951A2}" presName="hierChild4" presStyleCnt="0"/>
      <dgm:spPr/>
    </dgm:pt>
    <dgm:pt modelId="{254EFA24-499C-4700-A9C1-4B726DAC1554}" type="pres">
      <dgm:prSet presAssocID="{BB1013FD-E30A-4D4E-BBC0-3CB4A4E951A2}" presName="hierChild5" presStyleCnt="0"/>
      <dgm:spPr/>
    </dgm:pt>
    <dgm:pt modelId="{3B6BA21D-8DE4-4132-839C-F2A485FAEEDF}" type="pres">
      <dgm:prSet presAssocID="{C41C5280-FDEC-4395-A94F-58E5B8E67834}" presName="Name37" presStyleLbl="parChTrans1D3" presStyleIdx="10" presStyleCnt="30"/>
      <dgm:spPr/>
    </dgm:pt>
    <dgm:pt modelId="{97D5C055-0617-4466-85AD-8960779A39F7}" type="pres">
      <dgm:prSet presAssocID="{94F148EC-E6CB-488E-BC4B-3656DCDC0BF7}" presName="hierRoot2" presStyleCnt="0">
        <dgm:presLayoutVars>
          <dgm:hierBranch val="init"/>
        </dgm:presLayoutVars>
      </dgm:prSet>
      <dgm:spPr/>
    </dgm:pt>
    <dgm:pt modelId="{E26FF599-C3F3-4D5B-A6F1-F9BCB9F176B7}" type="pres">
      <dgm:prSet presAssocID="{94F148EC-E6CB-488E-BC4B-3656DCDC0BF7}" presName="rootComposite" presStyleCnt="0"/>
      <dgm:spPr/>
    </dgm:pt>
    <dgm:pt modelId="{F2F5C3C3-E679-4CE7-9A06-F610FD56192B}" type="pres">
      <dgm:prSet presAssocID="{94F148EC-E6CB-488E-BC4B-3656DCDC0BF7}" presName="rootText" presStyleLbl="node3" presStyleIdx="10" presStyleCnt="30">
        <dgm:presLayoutVars>
          <dgm:chPref val="3"/>
        </dgm:presLayoutVars>
      </dgm:prSet>
      <dgm:spPr/>
    </dgm:pt>
    <dgm:pt modelId="{FCCBFB1F-DD50-4818-BC19-006909184B12}" type="pres">
      <dgm:prSet presAssocID="{94F148EC-E6CB-488E-BC4B-3656DCDC0BF7}" presName="rootConnector" presStyleLbl="node3" presStyleIdx="10" presStyleCnt="30"/>
      <dgm:spPr/>
    </dgm:pt>
    <dgm:pt modelId="{7E81F4BE-8D41-4633-8660-B384F1F130DB}" type="pres">
      <dgm:prSet presAssocID="{94F148EC-E6CB-488E-BC4B-3656DCDC0BF7}" presName="hierChild4" presStyleCnt="0"/>
      <dgm:spPr/>
    </dgm:pt>
    <dgm:pt modelId="{582DFA56-5F26-442B-830B-743086A9708D}" type="pres">
      <dgm:prSet presAssocID="{94F148EC-E6CB-488E-BC4B-3656DCDC0BF7}" presName="hierChild5" presStyleCnt="0"/>
      <dgm:spPr/>
    </dgm:pt>
    <dgm:pt modelId="{479EDF5B-344B-4521-8E26-E305FBA07EDB}" type="pres">
      <dgm:prSet presAssocID="{1FCCCD7A-A9CE-4B02-B002-0ABE0CF5B92D}" presName="Name37" presStyleLbl="parChTrans1D3" presStyleIdx="11" presStyleCnt="30"/>
      <dgm:spPr/>
    </dgm:pt>
    <dgm:pt modelId="{48107ADA-E307-4599-9C76-879DFCF9E4F9}" type="pres">
      <dgm:prSet presAssocID="{5757F8C4-260B-40B6-92F4-CBA357E2EFD5}" presName="hierRoot2" presStyleCnt="0">
        <dgm:presLayoutVars>
          <dgm:hierBranch val="init"/>
        </dgm:presLayoutVars>
      </dgm:prSet>
      <dgm:spPr/>
    </dgm:pt>
    <dgm:pt modelId="{508672F8-13FB-4AE4-ABA2-F07858B10C5D}" type="pres">
      <dgm:prSet presAssocID="{5757F8C4-260B-40B6-92F4-CBA357E2EFD5}" presName="rootComposite" presStyleCnt="0"/>
      <dgm:spPr/>
    </dgm:pt>
    <dgm:pt modelId="{8F16BD25-7836-47A2-BD21-35641392EE83}" type="pres">
      <dgm:prSet presAssocID="{5757F8C4-260B-40B6-92F4-CBA357E2EFD5}" presName="rootText" presStyleLbl="node3" presStyleIdx="11" presStyleCnt="30">
        <dgm:presLayoutVars>
          <dgm:chPref val="3"/>
        </dgm:presLayoutVars>
      </dgm:prSet>
      <dgm:spPr/>
    </dgm:pt>
    <dgm:pt modelId="{EF112438-F976-4564-AA99-F586BB6F0E32}" type="pres">
      <dgm:prSet presAssocID="{5757F8C4-260B-40B6-92F4-CBA357E2EFD5}" presName="rootConnector" presStyleLbl="node3" presStyleIdx="11" presStyleCnt="30"/>
      <dgm:spPr/>
    </dgm:pt>
    <dgm:pt modelId="{614570A2-1C1D-4903-8FA2-500270FEA46F}" type="pres">
      <dgm:prSet presAssocID="{5757F8C4-260B-40B6-92F4-CBA357E2EFD5}" presName="hierChild4" presStyleCnt="0"/>
      <dgm:spPr/>
    </dgm:pt>
    <dgm:pt modelId="{C50E2863-550B-4DC1-8F20-A7439420C07C}" type="pres">
      <dgm:prSet presAssocID="{5757F8C4-260B-40B6-92F4-CBA357E2EFD5}" presName="hierChild5" presStyleCnt="0"/>
      <dgm:spPr/>
    </dgm:pt>
    <dgm:pt modelId="{6CEFE49C-8659-46C0-9F6C-E7EAE55406BD}" type="pres">
      <dgm:prSet presAssocID="{EE0F2802-598F-4245-A21D-B66B810F99E3}" presName="hierChild5" presStyleCnt="0"/>
      <dgm:spPr/>
    </dgm:pt>
    <dgm:pt modelId="{E81AF24E-75D1-464A-8B9B-105DCAF1D539}" type="pres">
      <dgm:prSet presAssocID="{473EA057-9E97-4B7A-8858-D8E9A19D5DF2}" presName="Name37" presStyleLbl="parChTrans1D2" presStyleIdx="2" presStyleCnt="5"/>
      <dgm:spPr/>
    </dgm:pt>
    <dgm:pt modelId="{B8B06569-0826-426C-9D39-79F2E92F93FD}" type="pres">
      <dgm:prSet presAssocID="{6A28A0DB-8872-4C4A-88B3-F4FC226187EF}" presName="hierRoot2" presStyleCnt="0">
        <dgm:presLayoutVars>
          <dgm:hierBranch val="init"/>
        </dgm:presLayoutVars>
      </dgm:prSet>
      <dgm:spPr/>
    </dgm:pt>
    <dgm:pt modelId="{9D4D03A0-9AB3-4BF6-B968-5D3B02C07529}" type="pres">
      <dgm:prSet presAssocID="{6A28A0DB-8872-4C4A-88B3-F4FC226187EF}" presName="rootComposite" presStyleCnt="0"/>
      <dgm:spPr/>
    </dgm:pt>
    <dgm:pt modelId="{51659571-8C6C-4EDF-9B4A-DEF2B2F54A1A}" type="pres">
      <dgm:prSet presAssocID="{6A28A0DB-8872-4C4A-88B3-F4FC226187EF}" presName="rootText" presStyleLbl="node2" presStyleIdx="2" presStyleCnt="5">
        <dgm:presLayoutVars>
          <dgm:chPref val="3"/>
        </dgm:presLayoutVars>
      </dgm:prSet>
      <dgm:spPr/>
    </dgm:pt>
    <dgm:pt modelId="{CF8DB931-4F9E-4D00-90E2-DB12DC8BF5A4}" type="pres">
      <dgm:prSet presAssocID="{6A28A0DB-8872-4C4A-88B3-F4FC226187EF}" presName="rootConnector" presStyleLbl="node2" presStyleIdx="2" presStyleCnt="5"/>
      <dgm:spPr/>
    </dgm:pt>
    <dgm:pt modelId="{4F8CD91C-EFB8-44A5-AF38-51AD32BF6133}" type="pres">
      <dgm:prSet presAssocID="{6A28A0DB-8872-4C4A-88B3-F4FC226187EF}" presName="hierChild4" presStyleCnt="0"/>
      <dgm:spPr/>
    </dgm:pt>
    <dgm:pt modelId="{1580E566-E4D4-4F7E-A515-DD3481059803}" type="pres">
      <dgm:prSet presAssocID="{D509C56A-9101-4A9B-B427-5FE480A1AC37}" presName="Name37" presStyleLbl="parChTrans1D3" presStyleIdx="12" presStyleCnt="30"/>
      <dgm:spPr/>
    </dgm:pt>
    <dgm:pt modelId="{A8C341FB-298B-458D-8D44-B86096502FC4}" type="pres">
      <dgm:prSet presAssocID="{4D4B0603-F172-4E77-AD55-B1E638183A7F}" presName="hierRoot2" presStyleCnt="0">
        <dgm:presLayoutVars>
          <dgm:hierBranch val="init"/>
        </dgm:presLayoutVars>
      </dgm:prSet>
      <dgm:spPr/>
    </dgm:pt>
    <dgm:pt modelId="{034E19EB-4F25-4F70-9E80-F5EC28E49E9A}" type="pres">
      <dgm:prSet presAssocID="{4D4B0603-F172-4E77-AD55-B1E638183A7F}" presName="rootComposite" presStyleCnt="0"/>
      <dgm:spPr/>
    </dgm:pt>
    <dgm:pt modelId="{59409D1A-A592-4FE8-91EB-DAC5022D8BD8}" type="pres">
      <dgm:prSet presAssocID="{4D4B0603-F172-4E77-AD55-B1E638183A7F}" presName="rootText" presStyleLbl="node3" presStyleIdx="12" presStyleCnt="30">
        <dgm:presLayoutVars>
          <dgm:chPref val="3"/>
        </dgm:presLayoutVars>
      </dgm:prSet>
      <dgm:spPr/>
    </dgm:pt>
    <dgm:pt modelId="{F34AE370-448C-4D6B-9F58-99D963E97C14}" type="pres">
      <dgm:prSet presAssocID="{4D4B0603-F172-4E77-AD55-B1E638183A7F}" presName="rootConnector" presStyleLbl="node3" presStyleIdx="12" presStyleCnt="30"/>
      <dgm:spPr/>
    </dgm:pt>
    <dgm:pt modelId="{97BC4C54-6211-4238-A361-C7C5D8023EE3}" type="pres">
      <dgm:prSet presAssocID="{4D4B0603-F172-4E77-AD55-B1E638183A7F}" presName="hierChild4" presStyleCnt="0"/>
      <dgm:spPr/>
    </dgm:pt>
    <dgm:pt modelId="{87CC46A8-3D3A-436B-8CFA-D128E2CB5255}" type="pres">
      <dgm:prSet presAssocID="{4D4B0603-F172-4E77-AD55-B1E638183A7F}" presName="hierChild5" presStyleCnt="0"/>
      <dgm:spPr/>
    </dgm:pt>
    <dgm:pt modelId="{89D57EBC-3C3F-44BB-96F6-E6DBBABBC25D}" type="pres">
      <dgm:prSet presAssocID="{3FD1BD0E-419A-47E3-AFCA-C4C79D0F5B69}" presName="Name37" presStyleLbl="parChTrans1D3" presStyleIdx="13" presStyleCnt="30"/>
      <dgm:spPr/>
    </dgm:pt>
    <dgm:pt modelId="{EB5E2A78-7A8D-4025-A6F0-6BA6D186A44C}" type="pres">
      <dgm:prSet presAssocID="{90DF208C-AF4B-4793-81BF-C4E6AB9357B2}" presName="hierRoot2" presStyleCnt="0">
        <dgm:presLayoutVars>
          <dgm:hierBranch val="init"/>
        </dgm:presLayoutVars>
      </dgm:prSet>
      <dgm:spPr/>
    </dgm:pt>
    <dgm:pt modelId="{79710F2F-642E-42B8-AC91-1248C25DEC7E}" type="pres">
      <dgm:prSet presAssocID="{90DF208C-AF4B-4793-81BF-C4E6AB9357B2}" presName="rootComposite" presStyleCnt="0"/>
      <dgm:spPr/>
    </dgm:pt>
    <dgm:pt modelId="{13917099-AEB4-4167-A2C7-16BB01A468F7}" type="pres">
      <dgm:prSet presAssocID="{90DF208C-AF4B-4793-81BF-C4E6AB9357B2}" presName="rootText" presStyleLbl="node3" presStyleIdx="13" presStyleCnt="30">
        <dgm:presLayoutVars>
          <dgm:chPref val="3"/>
        </dgm:presLayoutVars>
      </dgm:prSet>
      <dgm:spPr/>
    </dgm:pt>
    <dgm:pt modelId="{739889A4-F8B9-4FBE-84EE-7546BAD74DCC}" type="pres">
      <dgm:prSet presAssocID="{90DF208C-AF4B-4793-81BF-C4E6AB9357B2}" presName="rootConnector" presStyleLbl="node3" presStyleIdx="13" presStyleCnt="30"/>
      <dgm:spPr/>
    </dgm:pt>
    <dgm:pt modelId="{2E2BD864-DCB0-45F9-A0F1-3CAA36CCB6F9}" type="pres">
      <dgm:prSet presAssocID="{90DF208C-AF4B-4793-81BF-C4E6AB9357B2}" presName="hierChild4" presStyleCnt="0"/>
      <dgm:spPr/>
    </dgm:pt>
    <dgm:pt modelId="{50AC01C5-CB10-49B6-89E5-21F5A4749BA8}" type="pres">
      <dgm:prSet presAssocID="{90DF208C-AF4B-4793-81BF-C4E6AB9357B2}" presName="hierChild5" presStyleCnt="0"/>
      <dgm:spPr/>
    </dgm:pt>
    <dgm:pt modelId="{C39689E2-4918-4336-B554-C278C3C7DC98}" type="pres">
      <dgm:prSet presAssocID="{A4981961-466A-4FAB-85A8-D80A4EFD4827}" presName="Name37" presStyleLbl="parChTrans1D3" presStyleIdx="14" presStyleCnt="30"/>
      <dgm:spPr/>
    </dgm:pt>
    <dgm:pt modelId="{1BB5A200-1213-49A1-9D5A-C0E7FCCE1937}" type="pres">
      <dgm:prSet presAssocID="{829B866B-7AAB-488F-89FB-C370CB7068F2}" presName="hierRoot2" presStyleCnt="0">
        <dgm:presLayoutVars>
          <dgm:hierBranch val="init"/>
        </dgm:presLayoutVars>
      </dgm:prSet>
      <dgm:spPr/>
    </dgm:pt>
    <dgm:pt modelId="{BF898E77-27AD-43C5-95C6-ACE3A99CB7BA}" type="pres">
      <dgm:prSet presAssocID="{829B866B-7AAB-488F-89FB-C370CB7068F2}" presName="rootComposite" presStyleCnt="0"/>
      <dgm:spPr/>
    </dgm:pt>
    <dgm:pt modelId="{3E3CF607-3706-4DDB-9867-4EBFE4735C06}" type="pres">
      <dgm:prSet presAssocID="{829B866B-7AAB-488F-89FB-C370CB7068F2}" presName="rootText" presStyleLbl="node3" presStyleIdx="14" presStyleCnt="30">
        <dgm:presLayoutVars>
          <dgm:chPref val="3"/>
        </dgm:presLayoutVars>
      </dgm:prSet>
      <dgm:spPr/>
    </dgm:pt>
    <dgm:pt modelId="{06AF8354-BA0B-47FC-9703-117C0B119AF8}" type="pres">
      <dgm:prSet presAssocID="{829B866B-7AAB-488F-89FB-C370CB7068F2}" presName="rootConnector" presStyleLbl="node3" presStyleIdx="14" presStyleCnt="30"/>
      <dgm:spPr/>
    </dgm:pt>
    <dgm:pt modelId="{108F2594-BF4C-4077-ABEE-481D5651C916}" type="pres">
      <dgm:prSet presAssocID="{829B866B-7AAB-488F-89FB-C370CB7068F2}" presName="hierChild4" presStyleCnt="0"/>
      <dgm:spPr/>
    </dgm:pt>
    <dgm:pt modelId="{E69E2E00-72D5-4AEC-BF11-91CED4FAB14B}" type="pres">
      <dgm:prSet presAssocID="{829B866B-7AAB-488F-89FB-C370CB7068F2}" presName="hierChild5" presStyleCnt="0"/>
      <dgm:spPr/>
    </dgm:pt>
    <dgm:pt modelId="{E0782A08-99CC-4BF0-A196-92B3DF427DAD}" type="pres">
      <dgm:prSet presAssocID="{EDB7140C-DA3C-4286-81E1-4E785FF98883}" presName="Name37" presStyleLbl="parChTrans1D3" presStyleIdx="15" presStyleCnt="30"/>
      <dgm:spPr/>
    </dgm:pt>
    <dgm:pt modelId="{D23F8368-D8B9-4CCC-A28F-61E5CDD35D73}" type="pres">
      <dgm:prSet presAssocID="{20BC184B-325E-45D1-A54F-9B6FA1E30E31}" presName="hierRoot2" presStyleCnt="0">
        <dgm:presLayoutVars>
          <dgm:hierBranch val="init"/>
        </dgm:presLayoutVars>
      </dgm:prSet>
      <dgm:spPr/>
    </dgm:pt>
    <dgm:pt modelId="{A772FF73-39F0-4CEA-80F3-20B6C63FF91E}" type="pres">
      <dgm:prSet presAssocID="{20BC184B-325E-45D1-A54F-9B6FA1E30E31}" presName="rootComposite" presStyleCnt="0"/>
      <dgm:spPr/>
    </dgm:pt>
    <dgm:pt modelId="{CDFCE5CC-9D56-40B4-92D2-6D49583BF17F}" type="pres">
      <dgm:prSet presAssocID="{20BC184B-325E-45D1-A54F-9B6FA1E30E31}" presName="rootText" presStyleLbl="node3" presStyleIdx="15" presStyleCnt="30">
        <dgm:presLayoutVars>
          <dgm:chPref val="3"/>
        </dgm:presLayoutVars>
      </dgm:prSet>
      <dgm:spPr/>
    </dgm:pt>
    <dgm:pt modelId="{E7D60FBD-D9AD-4050-B651-D4E14CB44A01}" type="pres">
      <dgm:prSet presAssocID="{20BC184B-325E-45D1-A54F-9B6FA1E30E31}" presName="rootConnector" presStyleLbl="node3" presStyleIdx="15" presStyleCnt="30"/>
      <dgm:spPr/>
    </dgm:pt>
    <dgm:pt modelId="{5912A919-1FC8-4A91-B3A1-52B10942D8F3}" type="pres">
      <dgm:prSet presAssocID="{20BC184B-325E-45D1-A54F-9B6FA1E30E31}" presName="hierChild4" presStyleCnt="0"/>
      <dgm:spPr/>
    </dgm:pt>
    <dgm:pt modelId="{E23F7A9A-D1BB-46C0-BF86-F2D4D1C4EFB6}" type="pres">
      <dgm:prSet presAssocID="{20BC184B-325E-45D1-A54F-9B6FA1E30E31}" presName="hierChild5" presStyleCnt="0"/>
      <dgm:spPr/>
    </dgm:pt>
    <dgm:pt modelId="{F4341DC9-04B6-4239-97D7-62714D336F33}" type="pres">
      <dgm:prSet presAssocID="{81FA52D3-4D36-4018-8F22-D529D8324272}" presName="Name37" presStyleLbl="parChTrans1D3" presStyleIdx="16" presStyleCnt="30"/>
      <dgm:spPr/>
    </dgm:pt>
    <dgm:pt modelId="{4C692C31-5D33-44E8-81A2-3326368CB2EE}" type="pres">
      <dgm:prSet presAssocID="{F3EAF1BB-6425-4070-9E0D-7A8159D9358E}" presName="hierRoot2" presStyleCnt="0">
        <dgm:presLayoutVars>
          <dgm:hierBranch val="init"/>
        </dgm:presLayoutVars>
      </dgm:prSet>
      <dgm:spPr/>
    </dgm:pt>
    <dgm:pt modelId="{B5AAA87E-84FE-4B92-B6A5-D40A04A8F552}" type="pres">
      <dgm:prSet presAssocID="{F3EAF1BB-6425-4070-9E0D-7A8159D9358E}" presName="rootComposite" presStyleCnt="0"/>
      <dgm:spPr/>
    </dgm:pt>
    <dgm:pt modelId="{1B0B8525-FC84-4952-9AB0-4E7CA87651F8}" type="pres">
      <dgm:prSet presAssocID="{F3EAF1BB-6425-4070-9E0D-7A8159D9358E}" presName="rootText" presStyleLbl="node3" presStyleIdx="16" presStyleCnt="30">
        <dgm:presLayoutVars>
          <dgm:chPref val="3"/>
        </dgm:presLayoutVars>
      </dgm:prSet>
      <dgm:spPr/>
    </dgm:pt>
    <dgm:pt modelId="{DBE656C8-6B34-46BE-BB33-AA81DCBED214}" type="pres">
      <dgm:prSet presAssocID="{F3EAF1BB-6425-4070-9E0D-7A8159D9358E}" presName="rootConnector" presStyleLbl="node3" presStyleIdx="16" presStyleCnt="30"/>
      <dgm:spPr/>
    </dgm:pt>
    <dgm:pt modelId="{E515A3FE-4C94-4AA5-9798-7C6C130DEF6A}" type="pres">
      <dgm:prSet presAssocID="{F3EAF1BB-6425-4070-9E0D-7A8159D9358E}" presName="hierChild4" presStyleCnt="0"/>
      <dgm:spPr/>
    </dgm:pt>
    <dgm:pt modelId="{B8E03D3F-90E4-42D2-B52B-E8E94B927004}" type="pres">
      <dgm:prSet presAssocID="{F3EAF1BB-6425-4070-9E0D-7A8159D9358E}" presName="hierChild5" presStyleCnt="0"/>
      <dgm:spPr/>
    </dgm:pt>
    <dgm:pt modelId="{20731FAD-780F-41E4-B8B7-BCFDA2664C8A}" type="pres">
      <dgm:prSet presAssocID="{E9CF8455-8F5E-4FF7-8BEB-8500733C9529}" presName="Name37" presStyleLbl="parChTrans1D3" presStyleIdx="17" presStyleCnt="30"/>
      <dgm:spPr/>
    </dgm:pt>
    <dgm:pt modelId="{E5074DD4-1871-449E-86DD-ECD6F6A21BFC}" type="pres">
      <dgm:prSet presAssocID="{53821F7A-CDCE-4309-93C5-83AFB6190D9B}" presName="hierRoot2" presStyleCnt="0">
        <dgm:presLayoutVars>
          <dgm:hierBranch val="init"/>
        </dgm:presLayoutVars>
      </dgm:prSet>
      <dgm:spPr/>
    </dgm:pt>
    <dgm:pt modelId="{B96EF4F9-3B05-4FB4-9E48-035BE5249A43}" type="pres">
      <dgm:prSet presAssocID="{53821F7A-CDCE-4309-93C5-83AFB6190D9B}" presName="rootComposite" presStyleCnt="0"/>
      <dgm:spPr/>
    </dgm:pt>
    <dgm:pt modelId="{B218275B-8C66-4744-A900-4C908350D36E}" type="pres">
      <dgm:prSet presAssocID="{53821F7A-CDCE-4309-93C5-83AFB6190D9B}" presName="rootText" presStyleLbl="node3" presStyleIdx="17" presStyleCnt="30">
        <dgm:presLayoutVars>
          <dgm:chPref val="3"/>
        </dgm:presLayoutVars>
      </dgm:prSet>
      <dgm:spPr/>
    </dgm:pt>
    <dgm:pt modelId="{ED110E77-2041-4044-873F-47408B28B0E2}" type="pres">
      <dgm:prSet presAssocID="{53821F7A-CDCE-4309-93C5-83AFB6190D9B}" presName="rootConnector" presStyleLbl="node3" presStyleIdx="17" presStyleCnt="30"/>
      <dgm:spPr/>
    </dgm:pt>
    <dgm:pt modelId="{52BD0577-A397-43D9-A7E8-C3D37134CD1A}" type="pres">
      <dgm:prSet presAssocID="{53821F7A-CDCE-4309-93C5-83AFB6190D9B}" presName="hierChild4" presStyleCnt="0"/>
      <dgm:spPr/>
    </dgm:pt>
    <dgm:pt modelId="{F40B4438-7706-438E-BCEF-3D4102AB1031}" type="pres">
      <dgm:prSet presAssocID="{53821F7A-CDCE-4309-93C5-83AFB6190D9B}" presName="hierChild5" presStyleCnt="0"/>
      <dgm:spPr/>
    </dgm:pt>
    <dgm:pt modelId="{93554EE6-3AC1-492D-9486-05D0F669F420}" type="pres">
      <dgm:prSet presAssocID="{6A28A0DB-8872-4C4A-88B3-F4FC226187EF}" presName="hierChild5" presStyleCnt="0"/>
      <dgm:spPr/>
    </dgm:pt>
    <dgm:pt modelId="{702C75CF-F069-48BD-8DA8-CB46010D0AB3}" type="pres">
      <dgm:prSet presAssocID="{CE19046C-51D8-474C-BCDC-377F086E7AD5}" presName="Name37" presStyleLbl="parChTrans1D2" presStyleIdx="3" presStyleCnt="5"/>
      <dgm:spPr/>
    </dgm:pt>
    <dgm:pt modelId="{80614907-E78C-4AF3-8AD8-9D73307A1F60}" type="pres">
      <dgm:prSet presAssocID="{5F926720-CC1F-49EB-8BC9-D7D8DD6C8BF3}" presName="hierRoot2" presStyleCnt="0">
        <dgm:presLayoutVars>
          <dgm:hierBranch val="init"/>
        </dgm:presLayoutVars>
      </dgm:prSet>
      <dgm:spPr/>
    </dgm:pt>
    <dgm:pt modelId="{62A9DA83-4445-4EE8-A9C2-25D631E90DF4}" type="pres">
      <dgm:prSet presAssocID="{5F926720-CC1F-49EB-8BC9-D7D8DD6C8BF3}" presName="rootComposite" presStyleCnt="0"/>
      <dgm:spPr/>
    </dgm:pt>
    <dgm:pt modelId="{820F14A7-7092-4229-BF10-4737D6ED803B}" type="pres">
      <dgm:prSet presAssocID="{5F926720-CC1F-49EB-8BC9-D7D8DD6C8BF3}" presName="rootText" presStyleLbl="node2" presStyleIdx="3" presStyleCnt="5">
        <dgm:presLayoutVars>
          <dgm:chPref val="3"/>
        </dgm:presLayoutVars>
      </dgm:prSet>
      <dgm:spPr/>
    </dgm:pt>
    <dgm:pt modelId="{32397A44-72CF-4889-A2A4-832CCDBA8F2E}" type="pres">
      <dgm:prSet presAssocID="{5F926720-CC1F-49EB-8BC9-D7D8DD6C8BF3}" presName="rootConnector" presStyleLbl="node2" presStyleIdx="3" presStyleCnt="5"/>
      <dgm:spPr/>
    </dgm:pt>
    <dgm:pt modelId="{42EC07B4-0CB6-4031-9F1B-E82E7AB0C3DE}" type="pres">
      <dgm:prSet presAssocID="{5F926720-CC1F-49EB-8BC9-D7D8DD6C8BF3}" presName="hierChild4" presStyleCnt="0"/>
      <dgm:spPr/>
    </dgm:pt>
    <dgm:pt modelId="{8B9ADF88-B439-4204-842C-8664BB9EC0F8}" type="pres">
      <dgm:prSet presAssocID="{841666E8-33CE-4C64-B1F7-FA4E639E91E1}" presName="Name37" presStyleLbl="parChTrans1D3" presStyleIdx="18" presStyleCnt="30"/>
      <dgm:spPr/>
    </dgm:pt>
    <dgm:pt modelId="{39525EC3-989B-46A9-85BC-ACC3E98386E2}" type="pres">
      <dgm:prSet presAssocID="{59AC5ED2-6B57-4FB1-BB9D-6EF4C8D1B048}" presName="hierRoot2" presStyleCnt="0">
        <dgm:presLayoutVars>
          <dgm:hierBranch val="init"/>
        </dgm:presLayoutVars>
      </dgm:prSet>
      <dgm:spPr/>
    </dgm:pt>
    <dgm:pt modelId="{9FCDE25E-057C-4811-B758-6A493E2A0952}" type="pres">
      <dgm:prSet presAssocID="{59AC5ED2-6B57-4FB1-BB9D-6EF4C8D1B048}" presName="rootComposite" presStyleCnt="0"/>
      <dgm:spPr/>
    </dgm:pt>
    <dgm:pt modelId="{44167DFF-68BA-4CAF-A734-054E6E666493}" type="pres">
      <dgm:prSet presAssocID="{59AC5ED2-6B57-4FB1-BB9D-6EF4C8D1B048}" presName="rootText" presStyleLbl="node3" presStyleIdx="18" presStyleCnt="30">
        <dgm:presLayoutVars>
          <dgm:chPref val="3"/>
        </dgm:presLayoutVars>
      </dgm:prSet>
      <dgm:spPr/>
    </dgm:pt>
    <dgm:pt modelId="{8517AAC9-8379-4F9B-9E41-73E0D88C9B5C}" type="pres">
      <dgm:prSet presAssocID="{59AC5ED2-6B57-4FB1-BB9D-6EF4C8D1B048}" presName="rootConnector" presStyleLbl="node3" presStyleIdx="18" presStyleCnt="30"/>
      <dgm:spPr/>
    </dgm:pt>
    <dgm:pt modelId="{6512D3E7-CD72-430C-B059-472646347525}" type="pres">
      <dgm:prSet presAssocID="{59AC5ED2-6B57-4FB1-BB9D-6EF4C8D1B048}" presName="hierChild4" presStyleCnt="0"/>
      <dgm:spPr/>
    </dgm:pt>
    <dgm:pt modelId="{034E5650-283A-4A12-BB23-C51B2410A886}" type="pres">
      <dgm:prSet presAssocID="{59AC5ED2-6B57-4FB1-BB9D-6EF4C8D1B048}" presName="hierChild5" presStyleCnt="0"/>
      <dgm:spPr/>
    </dgm:pt>
    <dgm:pt modelId="{E2A726A7-408B-47FC-8CFF-80EE65C284B3}" type="pres">
      <dgm:prSet presAssocID="{D67BF10D-A24B-48D8-B4EE-C3F3F1E2E4D6}" presName="Name37" presStyleLbl="parChTrans1D3" presStyleIdx="19" presStyleCnt="30"/>
      <dgm:spPr/>
    </dgm:pt>
    <dgm:pt modelId="{FE7C2055-A1DC-478D-A6AC-6464232EE695}" type="pres">
      <dgm:prSet presAssocID="{1E26C6E4-610E-4EEC-A7B5-EF20A1A3B1C7}" presName="hierRoot2" presStyleCnt="0">
        <dgm:presLayoutVars>
          <dgm:hierBranch val="init"/>
        </dgm:presLayoutVars>
      </dgm:prSet>
      <dgm:spPr/>
    </dgm:pt>
    <dgm:pt modelId="{DA7F5139-FEB2-4B1C-A30A-C1250AF68101}" type="pres">
      <dgm:prSet presAssocID="{1E26C6E4-610E-4EEC-A7B5-EF20A1A3B1C7}" presName="rootComposite" presStyleCnt="0"/>
      <dgm:spPr/>
    </dgm:pt>
    <dgm:pt modelId="{5FA20F70-695A-442A-A5EE-70ADE0604C38}" type="pres">
      <dgm:prSet presAssocID="{1E26C6E4-610E-4EEC-A7B5-EF20A1A3B1C7}" presName="rootText" presStyleLbl="node3" presStyleIdx="19" presStyleCnt="30">
        <dgm:presLayoutVars>
          <dgm:chPref val="3"/>
        </dgm:presLayoutVars>
      </dgm:prSet>
      <dgm:spPr/>
    </dgm:pt>
    <dgm:pt modelId="{25827E73-9C86-4CDE-B2D4-DDD03EBEDACA}" type="pres">
      <dgm:prSet presAssocID="{1E26C6E4-610E-4EEC-A7B5-EF20A1A3B1C7}" presName="rootConnector" presStyleLbl="node3" presStyleIdx="19" presStyleCnt="30"/>
      <dgm:spPr/>
    </dgm:pt>
    <dgm:pt modelId="{974A7899-132C-4E5C-98C3-2E6B5FAF777D}" type="pres">
      <dgm:prSet presAssocID="{1E26C6E4-610E-4EEC-A7B5-EF20A1A3B1C7}" presName="hierChild4" presStyleCnt="0"/>
      <dgm:spPr/>
    </dgm:pt>
    <dgm:pt modelId="{946C13E0-1226-4671-8759-005A13BC78AD}" type="pres">
      <dgm:prSet presAssocID="{1E26C6E4-610E-4EEC-A7B5-EF20A1A3B1C7}" presName="hierChild5" presStyleCnt="0"/>
      <dgm:spPr/>
    </dgm:pt>
    <dgm:pt modelId="{78E0508D-9E16-473B-87FD-CB870D86D446}" type="pres">
      <dgm:prSet presAssocID="{051019A9-651B-4E04-AB7A-650D43714E17}" presName="Name37" presStyleLbl="parChTrans1D3" presStyleIdx="20" presStyleCnt="30"/>
      <dgm:spPr/>
    </dgm:pt>
    <dgm:pt modelId="{328CE65A-EAF8-430B-8F81-BC85672C14FF}" type="pres">
      <dgm:prSet presAssocID="{DE56E38A-7EF1-4C98-BB19-A429AEB2BB87}" presName="hierRoot2" presStyleCnt="0">
        <dgm:presLayoutVars>
          <dgm:hierBranch val="init"/>
        </dgm:presLayoutVars>
      </dgm:prSet>
      <dgm:spPr/>
    </dgm:pt>
    <dgm:pt modelId="{EC64767E-2D8C-49B0-B74B-0CFA8E3309FF}" type="pres">
      <dgm:prSet presAssocID="{DE56E38A-7EF1-4C98-BB19-A429AEB2BB87}" presName="rootComposite" presStyleCnt="0"/>
      <dgm:spPr/>
    </dgm:pt>
    <dgm:pt modelId="{E1A89205-4057-4A7B-B4E5-137385DB20D6}" type="pres">
      <dgm:prSet presAssocID="{DE56E38A-7EF1-4C98-BB19-A429AEB2BB87}" presName="rootText" presStyleLbl="node3" presStyleIdx="20" presStyleCnt="30">
        <dgm:presLayoutVars>
          <dgm:chPref val="3"/>
        </dgm:presLayoutVars>
      </dgm:prSet>
      <dgm:spPr/>
    </dgm:pt>
    <dgm:pt modelId="{3AD485DC-DA88-4736-BDB1-79E57E41A8FF}" type="pres">
      <dgm:prSet presAssocID="{DE56E38A-7EF1-4C98-BB19-A429AEB2BB87}" presName="rootConnector" presStyleLbl="node3" presStyleIdx="20" presStyleCnt="30"/>
      <dgm:spPr/>
    </dgm:pt>
    <dgm:pt modelId="{061431AE-C5DA-4325-8431-26EA4EF52B8B}" type="pres">
      <dgm:prSet presAssocID="{DE56E38A-7EF1-4C98-BB19-A429AEB2BB87}" presName="hierChild4" presStyleCnt="0"/>
      <dgm:spPr/>
    </dgm:pt>
    <dgm:pt modelId="{24A4C238-AE99-4C5D-92A6-A00CCB02A4BB}" type="pres">
      <dgm:prSet presAssocID="{DE56E38A-7EF1-4C98-BB19-A429AEB2BB87}" presName="hierChild5" presStyleCnt="0"/>
      <dgm:spPr/>
    </dgm:pt>
    <dgm:pt modelId="{780BAA0D-F988-47C4-8977-CFB996B85AEB}" type="pres">
      <dgm:prSet presAssocID="{CB6D6580-A0FF-4CDD-B3AB-2F92BCE1866F}" presName="Name37" presStyleLbl="parChTrans1D3" presStyleIdx="21" presStyleCnt="30"/>
      <dgm:spPr/>
    </dgm:pt>
    <dgm:pt modelId="{9D424C24-6886-4803-A739-E51CD1414D45}" type="pres">
      <dgm:prSet presAssocID="{F3C2C623-73A9-43DE-8509-5462DD071C15}" presName="hierRoot2" presStyleCnt="0">
        <dgm:presLayoutVars>
          <dgm:hierBranch val="init"/>
        </dgm:presLayoutVars>
      </dgm:prSet>
      <dgm:spPr/>
    </dgm:pt>
    <dgm:pt modelId="{8B791E7D-6E54-46EE-8E56-367E625B0CF6}" type="pres">
      <dgm:prSet presAssocID="{F3C2C623-73A9-43DE-8509-5462DD071C15}" presName="rootComposite" presStyleCnt="0"/>
      <dgm:spPr/>
    </dgm:pt>
    <dgm:pt modelId="{AA390473-1930-41EF-A170-5061553C84B7}" type="pres">
      <dgm:prSet presAssocID="{F3C2C623-73A9-43DE-8509-5462DD071C15}" presName="rootText" presStyleLbl="node3" presStyleIdx="21" presStyleCnt="30">
        <dgm:presLayoutVars>
          <dgm:chPref val="3"/>
        </dgm:presLayoutVars>
      </dgm:prSet>
      <dgm:spPr/>
    </dgm:pt>
    <dgm:pt modelId="{0EB5233D-A94D-40E3-BC6C-01B77F9B83B4}" type="pres">
      <dgm:prSet presAssocID="{F3C2C623-73A9-43DE-8509-5462DD071C15}" presName="rootConnector" presStyleLbl="node3" presStyleIdx="21" presStyleCnt="30"/>
      <dgm:spPr/>
    </dgm:pt>
    <dgm:pt modelId="{9124E5C2-D7A2-4EEA-89EB-7B4E8F53B39E}" type="pres">
      <dgm:prSet presAssocID="{F3C2C623-73A9-43DE-8509-5462DD071C15}" presName="hierChild4" presStyleCnt="0"/>
      <dgm:spPr/>
    </dgm:pt>
    <dgm:pt modelId="{755F4CF8-71A2-4128-BD17-367CF367F162}" type="pres">
      <dgm:prSet presAssocID="{F3C2C623-73A9-43DE-8509-5462DD071C15}" presName="hierChild5" presStyleCnt="0"/>
      <dgm:spPr/>
    </dgm:pt>
    <dgm:pt modelId="{15CDA4A2-1CBE-4E39-B616-D9DD30FF3679}" type="pres">
      <dgm:prSet presAssocID="{91EAC7DC-A493-4310-ACD6-3CCE4F9B0953}" presName="Name37" presStyleLbl="parChTrans1D3" presStyleIdx="22" presStyleCnt="30"/>
      <dgm:spPr/>
    </dgm:pt>
    <dgm:pt modelId="{32113DE2-30CD-4568-A1F8-ACA3E47B5282}" type="pres">
      <dgm:prSet presAssocID="{1E3132B2-3B3A-440C-9A5B-84A42119E803}" presName="hierRoot2" presStyleCnt="0">
        <dgm:presLayoutVars>
          <dgm:hierBranch val="init"/>
        </dgm:presLayoutVars>
      </dgm:prSet>
      <dgm:spPr/>
    </dgm:pt>
    <dgm:pt modelId="{FC2A06CD-929A-4CD7-B9C4-16967D1C8795}" type="pres">
      <dgm:prSet presAssocID="{1E3132B2-3B3A-440C-9A5B-84A42119E803}" presName="rootComposite" presStyleCnt="0"/>
      <dgm:spPr/>
    </dgm:pt>
    <dgm:pt modelId="{DCDA8B2C-9E23-4A8A-A4BD-F58751274D0A}" type="pres">
      <dgm:prSet presAssocID="{1E3132B2-3B3A-440C-9A5B-84A42119E803}" presName="rootText" presStyleLbl="node3" presStyleIdx="22" presStyleCnt="30">
        <dgm:presLayoutVars>
          <dgm:chPref val="3"/>
        </dgm:presLayoutVars>
      </dgm:prSet>
      <dgm:spPr/>
    </dgm:pt>
    <dgm:pt modelId="{506D8B38-3975-458E-BB0C-E93D9F4CA5B0}" type="pres">
      <dgm:prSet presAssocID="{1E3132B2-3B3A-440C-9A5B-84A42119E803}" presName="rootConnector" presStyleLbl="node3" presStyleIdx="22" presStyleCnt="30"/>
      <dgm:spPr/>
    </dgm:pt>
    <dgm:pt modelId="{DD90E340-0F56-41A2-AF6E-C059C0CC88D1}" type="pres">
      <dgm:prSet presAssocID="{1E3132B2-3B3A-440C-9A5B-84A42119E803}" presName="hierChild4" presStyleCnt="0"/>
      <dgm:spPr/>
    </dgm:pt>
    <dgm:pt modelId="{946D877C-1639-4CB0-A1CF-441E5EFA0C92}" type="pres">
      <dgm:prSet presAssocID="{1E3132B2-3B3A-440C-9A5B-84A42119E803}" presName="hierChild5" presStyleCnt="0"/>
      <dgm:spPr/>
    </dgm:pt>
    <dgm:pt modelId="{FFFA22A0-E430-44B3-BC11-D8600142E823}" type="pres">
      <dgm:prSet presAssocID="{7A7A67F0-73BD-4331-ABF3-E317246DD7B1}" presName="Name37" presStyleLbl="parChTrans1D3" presStyleIdx="23" presStyleCnt="30"/>
      <dgm:spPr/>
    </dgm:pt>
    <dgm:pt modelId="{356674FE-5465-4DA8-8482-2921FF56D1E0}" type="pres">
      <dgm:prSet presAssocID="{65BA3103-5BC7-4845-8F2A-BF497D52B595}" presName="hierRoot2" presStyleCnt="0">
        <dgm:presLayoutVars>
          <dgm:hierBranch val="init"/>
        </dgm:presLayoutVars>
      </dgm:prSet>
      <dgm:spPr/>
    </dgm:pt>
    <dgm:pt modelId="{FEE19D42-7C10-45C1-8AB6-7AF4F6A89734}" type="pres">
      <dgm:prSet presAssocID="{65BA3103-5BC7-4845-8F2A-BF497D52B595}" presName="rootComposite" presStyleCnt="0"/>
      <dgm:spPr/>
    </dgm:pt>
    <dgm:pt modelId="{B312736F-0879-462B-8F77-05ED8D5F27EE}" type="pres">
      <dgm:prSet presAssocID="{65BA3103-5BC7-4845-8F2A-BF497D52B595}" presName="rootText" presStyleLbl="node3" presStyleIdx="23" presStyleCnt="30">
        <dgm:presLayoutVars>
          <dgm:chPref val="3"/>
        </dgm:presLayoutVars>
      </dgm:prSet>
      <dgm:spPr/>
    </dgm:pt>
    <dgm:pt modelId="{FBC629D2-A2EA-452D-8D9E-EADFABDF8614}" type="pres">
      <dgm:prSet presAssocID="{65BA3103-5BC7-4845-8F2A-BF497D52B595}" presName="rootConnector" presStyleLbl="node3" presStyleIdx="23" presStyleCnt="30"/>
      <dgm:spPr/>
    </dgm:pt>
    <dgm:pt modelId="{343CE0A4-D78E-4628-ADD7-B91B9588359D}" type="pres">
      <dgm:prSet presAssocID="{65BA3103-5BC7-4845-8F2A-BF497D52B595}" presName="hierChild4" presStyleCnt="0"/>
      <dgm:spPr/>
    </dgm:pt>
    <dgm:pt modelId="{961F65F6-37F8-43B5-B58D-53AC73CA3F6B}" type="pres">
      <dgm:prSet presAssocID="{65BA3103-5BC7-4845-8F2A-BF497D52B595}" presName="hierChild5" presStyleCnt="0"/>
      <dgm:spPr/>
    </dgm:pt>
    <dgm:pt modelId="{59B9708B-B76A-471A-B618-D4B225773352}" type="pres">
      <dgm:prSet presAssocID="{5F926720-CC1F-49EB-8BC9-D7D8DD6C8BF3}" presName="hierChild5" presStyleCnt="0"/>
      <dgm:spPr/>
    </dgm:pt>
    <dgm:pt modelId="{6649E399-E722-4FEE-B225-02FD48674986}" type="pres">
      <dgm:prSet presAssocID="{E788D83F-85CC-4284-9277-929EB028B2F1}" presName="hierChild3" presStyleCnt="0"/>
      <dgm:spPr/>
    </dgm:pt>
    <dgm:pt modelId="{49853291-9C48-45C4-AFA1-0D76D92755D9}" type="pres">
      <dgm:prSet presAssocID="{B8FCF34D-4379-4EBA-B1E7-5A691D13C63F}" presName="hierRoot1" presStyleCnt="0">
        <dgm:presLayoutVars>
          <dgm:hierBranch val="init"/>
        </dgm:presLayoutVars>
      </dgm:prSet>
      <dgm:spPr/>
    </dgm:pt>
    <dgm:pt modelId="{2B6A2F03-89C9-4C95-9E46-5862BBC799D2}" type="pres">
      <dgm:prSet presAssocID="{B8FCF34D-4379-4EBA-B1E7-5A691D13C63F}" presName="rootComposite1" presStyleCnt="0"/>
      <dgm:spPr/>
    </dgm:pt>
    <dgm:pt modelId="{882D0F3C-FB0D-426B-983C-CB42490F7AB9}" type="pres">
      <dgm:prSet presAssocID="{B8FCF34D-4379-4EBA-B1E7-5A691D13C63F}" presName="rootText1" presStyleLbl="node0" presStyleIdx="1" presStyleCnt="2" custScaleX="184735">
        <dgm:presLayoutVars>
          <dgm:chPref val="3"/>
        </dgm:presLayoutVars>
      </dgm:prSet>
      <dgm:spPr/>
    </dgm:pt>
    <dgm:pt modelId="{687C8CF6-D4F7-4B96-AA9D-1524A5130FD8}" type="pres">
      <dgm:prSet presAssocID="{B8FCF34D-4379-4EBA-B1E7-5A691D13C63F}" presName="rootConnector1" presStyleLbl="node1" presStyleIdx="0" presStyleCnt="0"/>
      <dgm:spPr/>
    </dgm:pt>
    <dgm:pt modelId="{4FBB4C95-68CB-478C-A1C8-A5E5DC0CFC3B}" type="pres">
      <dgm:prSet presAssocID="{B8FCF34D-4379-4EBA-B1E7-5A691D13C63F}" presName="hierChild2" presStyleCnt="0"/>
      <dgm:spPr/>
    </dgm:pt>
    <dgm:pt modelId="{D3FA7DF9-BF26-4D9D-ABE3-1C9758C5E7D9}" type="pres">
      <dgm:prSet presAssocID="{39A26103-1C49-4C48-A21D-82843EDE84CA}" presName="Name37" presStyleLbl="parChTrans1D2" presStyleIdx="4" presStyleCnt="5"/>
      <dgm:spPr/>
    </dgm:pt>
    <dgm:pt modelId="{19072C54-29FA-46C2-9405-30BC557CD6B9}" type="pres">
      <dgm:prSet presAssocID="{EECF78B2-9624-4AC8-A38B-D5E2439B7A34}" presName="hierRoot2" presStyleCnt="0">
        <dgm:presLayoutVars>
          <dgm:hierBranch val="init"/>
        </dgm:presLayoutVars>
      </dgm:prSet>
      <dgm:spPr/>
    </dgm:pt>
    <dgm:pt modelId="{F293D01F-C3BE-47E9-843F-6654D2719768}" type="pres">
      <dgm:prSet presAssocID="{EECF78B2-9624-4AC8-A38B-D5E2439B7A34}" presName="rootComposite" presStyleCnt="0"/>
      <dgm:spPr/>
    </dgm:pt>
    <dgm:pt modelId="{788D03EA-28D0-426C-B6F4-E9A3A64ABDF5}" type="pres">
      <dgm:prSet presAssocID="{EECF78B2-9624-4AC8-A38B-D5E2439B7A34}" presName="rootText" presStyleLbl="node2" presStyleIdx="4" presStyleCnt="5">
        <dgm:presLayoutVars>
          <dgm:chPref val="3"/>
        </dgm:presLayoutVars>
      </dgm:prSet>
      <dgm:spPr/>
    </dgm:pt>
    <dgm:pt modelId="{28F6DEBF-A0ED-41A1-89B0-8CF27FF5A432}" type="pres">
      <dgm:prSet presAssocID="{EECF78B2-9624-4AC8-A38B-D5E2439B7A34}" presName="rootConnector" presStyleLbl="node2" presStyleIdx="4" presStyleCnt="5"/>
      <dgm:spPr/>
    </dgm:pt>
    <dgm:pt modelId="{EA153F25-0202-4FC1-B3E6-1DDB78D19CCB}" type="pres">
      <dgm:prSet presAssocID="{EECF78B2-9624-4AC8-A38B-D5E2439B7A34}" presName="hierChild4" presStyleCnt="0"/>
      <dgm:spPr/>
    </dgm:pt>
    <dgm:pt modelId="{78227461-3F8C-4C91-BEE5-C6B535B025F6}" type="pres">
      <dgm:prSet presAssocID="{CC04AC0E-3175-4A37-BD1D-6DD130491A35}" presName="Name37" presStyleLbl="parChTrans1D3" presStyleIdx="24" presStyleCnt="30"/>
      <dgm:spPr/>
    </dgm:pt>
    <dgm:pt modelId="{FEC1269A-DC16-4433-8E4D-E93CDED71ED5}" type="pres">
      <dgm:prSet presAssocID="{231D74CD-C12C-4093-B873-F1CB5AA60301}" presName="hierRoot2" presStyleCnt="0">
        <dgm:presLayoutVars>
          <dgm:hierBranch val="init"/>
        </dgm:presLayoutVars>
      </dgm:prSet>
      <dgm:spPr/>
    </dgm:pt>
    <dgm:pt modelId="{482BE2BA-8CB8-4A8E-B1BE-984852EABAA7}" type="pres">
      <dgm:prSet presAssocID="{231D74CD-C12C-4093-B873-F1CB5AA60301}" presName="rootComposite" presStyleCnt="0"/>
      <dgm:spPr/>
    </dgm:pt>
    <dgm:pt modelId="{08AABD8D-5CB4-4516-890B-BC2A7CA3B0F5}" type="pres">
      <dgm:prSet presAssocID="{231D74CD-C12C-4093-B873-F1CB5AA60301}" presName="rootText" presStyleLbl="node3" presStyleIdx="24" presStyleCnt="30">
        <dgm:presLayoutVars>
          <dgm:chPref val="3"/>
        </dgm:presLayoutVars>
      </dgm:prSet>
      <dgm:spPr/>
    </dgm:pt>
    <dgm:pt modelId="{42E07CDF-B465-4F5E-A06C-28C8BC914262}" type="pres">
      <dgm:prSet presAssocID="{231D74CD-C12C-4093-B873-F1CB5AA60301}" presName="rootConnector" presStyleLbl="node3" presStyleIdx="24" presStyleCnt="30"/>
      <dgm:spPr/>
    </dgm:pt>
    <dgm:pt modelId="{3FEC251A-673F-4FF9-972A-5FB06A612F7A}" type="pres">
      <dgm:prSet presAssocID="{231D74CD-C12C-4093-B873-F1CB5AA60301}" presName="hierChild4" presStyleCnt="0"/>
      <dgm:spPr/>
    </dgm:pt>
    <dgm:pt modelId="{5A6C194E-B9B5-47FC-AE86-B1667DFA6BD4}" type="pres">
      <dgm:prSet presAssocID="{231D74CD-C12C-4093-B873-F1CB5AA60301}" presName="hierChild5" presStyleCnt="0"/>
      <dgm:spPr/>
    </dgm:pt>
    <dgm:pt modelId="{7980F5B2-483C-4248-BD3F-373E178E4F40}" type="pres">
      <dgm:prSet presAssocID="{67B3A1D5-B142-4641-A816-9F043D2EFD06}" presName="Name37" presStyleLbl="parChTrans1D3" presStyleIdx="25" presStyleCnt="30"/>
      <dgm:spPr/>
    </dgm:pt>
    <dgm:pt modelId="{92D623E3-1E96-4603-9CC7-D9E5B3062B2B}" type="pres">
      <dgm:prSet presAssocID="{618ED2AC-9685-4E49-8FB0-BB5C4D829A94}" presName="hierRoot2" presStyleCnt="0">
        <dgm:presLayoutVars>
          <dgm:hierBranch val="init"/>
        </dgm:presLayoutVars>
      </dgm:prSet>
      <dgm:spPr/>
    </dgm:pt>
    <dgm:pt modelId="{8F51461E-5D17-406E-8BC4-09B1D7E78228}" type="pres">
      <dgm:prSet presAssocID="{618ED2AC-9685-4E49-8FB0-BB5C4D829A94}" presName="rootComposite" presStyleCnt="0"/>
      <dgm:spPr/>
    </dgm:pt>
    <dgm:pt modelId="{6C825CAA-2B4A-4DFB-893C-0E795A3B30BE}" type="pres">
      <dgm:prSet presAssocID="{618ED2AC-9685-4E49-8FB0-BB5C4D829A94}" presName="rootText" presStyleLbl="node3" presStyleIdx="25" presStyleCnt="30">
        <dgm:presLayoutVars>
          <dgm:chPref val="3"/>
        </dgm:presLayoutVars>
      </dgm:prSet>
      <dgm:spPr/>
    </dgm:pt>
    <dgm:pt modelId="{8589C6E8-86A8-4283-9EC5-F6C8F7B69963}" type="pres">
      <dgm:prSet presAssocID="{618ED2AC-9685-4E49-8FB0-BB5C4D829A94}" presName="rootConnector" presStyleLbl="node3" presStyleIdx="25" presStyleCnt="30"/>
      <dgm:spPr/>
    </dgm:pt>
    <dgm:pt modelId="{C7573411-EB8A-48A3-BDA5-2A3089623A69}" type="pres">
      <dgm:prSet presAssocID="{618ED2AC-9685-4E49-8FB0-BB5C4D829A94}" presName="hierChild4" presStyleCnt="0"/>
      <dgm:spPr/>
    </dgm:pt>
    <dgm:pt modelId="{D91B0961-2C08-4F01-9AE1-B8055EEEEA1B}" type="pres">
      <dgm:prSet presAssocID="{618ED2AC-9685-4E49-8FB0-BB5C4D829A94}" presName="hierChild5" presStyleCnt="0"/>
      <dgm:spPr/>
    </dgm:pt>
    <dgm:pt modelId="{24EB909B-CC13-48A2-A5F6-C5C6183E38B6}" type="pres">
      <dgm:prSet presAssocID="{C3CC9FA9-EE75-4A2C-8B62-8608C9E512F1}" presName="Name37" presStyleLbl="parChTrans1D3" presStyleIdx="26" presStyleCnt="30"/>
      <dgm:spPr/>
    </dgm:pt>
    <dgm:pt modelId="{C4397980-8612-4633-9A79-06DCED1B758F}" type="pres">
      <dgm:prSet presAssocID="{BF1A425D-9E6D-4781-B40E-81DF865255B5}" presName="hierRoot2" presStyleCnt="0">
        <dgm:presLayoutVars>
          <dgm:hierBranch val="init"/>
        </dgm:presLayoutVars>
      </dgm:prSet>
      <dgm:spPr/>
    </dgm:pt>
    <dgm:pt modelId="{2DE5D99C-27E1-43BE-88D1-6AB7FED642CE}" type="pres">
      <dgm:prSet presAssocID="{BF1A425D-9E6D-4781-B40E-81DF865255B5}" presName="rootComposite" presStyleCnt="0"/>
      <dgm:spPr/>
    </dgm:pt>
    <dgm:pt modelId="{704BD567-B653-48DA-A03F-5DFDB7DD3A15}" type="pres">
      <dgm:prSet presAssocID="{BF1A425D-9E6D-4781-B40E-81DF865255B5}" presName="rootText" presStyleLbl="node3" presStyleIdx="26" presStyleCnt="30">
        <dgm:presLayoutVars>
          <dgm:chPref val="3"/>
        </dgm:presLayoutVars>
      </dgm:prSet>
      <dgm:spPr/>
    </dgm:pt>
    <dgm:pt modelId="{D33B0335-7804-4A7B-9E28-30152776E116}" type="pres">
      <dgm:prSet presAssocID="{BF1A425D-9E6D-4781-B40E-81DF865255B5}" presName="rootConnector" presStyleLbl="node3" presStyleIdx="26" presStyleCnt="30"/>
      <dgm:spPr/>
    </dgm:pt>
    <dgm:pt modelId="{05010236-04D2-41CE-A006-F0DE85F1B7E1}" type="pres">
      <dgm:prSet presAssocID="{BF1A425D-9E6D-4781-B40E-81DF865255B5}" presName="hierChild4" presStyleCnt="0"/>
      <dgm:spPr/>
    </dgm:pt>
    <dgm:pt modelId="{28BC956C-74CD-4BA4-A458-45820D0C6832}" type="pres">
      <dgm:prSet presAssocID="{BF1A425D-9E6D-4781-B40E-81DF865255B5}" presName="hierChild5" presStyleCnt="0"/>
      <dgm:spPr/>
    </dgm:pt>
    <dgm:pt modelId="{AC9FAA02-B6F2-4D55-AF27-A06595DC7EB8}" type="pres">
      <dgm:prSet presAssocID="{69D25401-FD0A-4137-9482-DA4EF1EAA275}" presName="Name37" presStyleLbl="parChTrans1D3" presStyleIdx="27" presStyleCnt="30"/>
      <dgm:spPr/>
    </dgm:pt>
    <dgm:pt modelId="{3689D767-83C0-4FF3-A9FB-1A81B60F0C86}" type="pres">
      <dgm:prSet presAssocID="{C412F930-8E3D-4338-91E2-8658FC6AA95B}" presName="hierRoot2" presStyleCnt="0">
        <dgm:presLayoutVars>
          <dgm:hierBranch val="init"/>
        </dgm:presLayoutVars>
      </dgm:prSet>
      <dgm:spPr/>
    </dgm:pt>
    <dgm:pt modelId="{891A4338-00CA-4AF3-8C57-6F099E2B846C}" type="pres">
      <dgm:prSet presAssocID="{C412F930-8E3D-4338-91E2-8658FC6AA95B}" presName="rootComposite" presStyleCnt="0"/>
      <dgm:spPr/>
    </dgm:pt>
    <dgm:pt modelId="{4442E28A-3366-4B0D-BE98-82D1C66CDAD7}" type="pres">
      <dgm:prSet presAssocID="{C412F930-8E3D-4338-91E2-8658FC6AA95B}" presName="rootText" presStyleLbl="node3" presStyleIdx="27" presStyleCnt="30">
        <dgm:presLayoutVars>
          <dgm:chPref val="3"/>
        </dgm:presLayoutVars>
      </dgm:prSet>
      <dgm:spPr/>
    </dgm:pt>
    <dgm:pt modelId="{EFF3C9B3-060F-4EDE-B656-81FD1B15B2AF}" type="pres">
      <dgm:prSet presAssocID="{C412F930-8E3D-4338-91E2-8658FC6AA95B}" presName="rootConnector" presStyleLbl="node3" presStyleIdx="27" presStyleCnt="30"/>
      <dgm:spPr/>
    </dgm:pt>
    <dgm:pt modelId="{69974312-643C-4C70-B363-630DB9CA66E4}" type="pres">
      <dgm:prSet presAssocID="{C412F930-8E3D-4338-91E2-8658FC6AA95B}" presName="hierChild4" presStyleCnt="0"/>
      <dgm:spPr/>
    </dgm:pt>
    <dgm:pt modelId="{56AA321C-48F5-416B-AD13-F769B523FCE2}" type="pres">
      <dgm:prSet presAssocID="{C412F930-8E3D-4338-91E2-8658FC6AA95B}" presName="hierChild5" presStyleCnt="0"/>
      <dgm:spPr/>
    </dgm:pt>
    <dgm:pt modelId="{E4AF4EEE-F9AD-4873-9564-09A6370A1134}" type="pres">
      <dgm:prSet presAssocID="{3DD8EDD6-749D-4277-8954-84732962175E}" presName="Name37" presStyleLbl="parChTrans1D3" presStyleIdx="28" presStyleCnt="30"/>
      <dgm:spPr/>
    </dgm:pt>
    <dgm:pt modelId="{4A8F5486-DFCA-4620-843A-F0E2F26AA875}" type="pres">
      <dgm:prSet presAssocID="{873C06CD-17A5-4BF9-A06C-5A38DF9C18DD}" presName="hierRoot2" presStyleCnt="0">
        <dgm:presLayoutVars>
          <dgm:hierBranch val="init"/>
        </dgm:presLayoutVars>
      </dgm:prSet>
      <dgm:spPr/>
    </dgm:pt>
    <dgm:pt modelId="{CE11CBE0-7CE1-4740-807A-0C3EE3F871E5}" type="pres">
      <dgm:prSet presAssocID="{873C06CD-17A5-4BF9-A06C-5A38DF9C18DD}" presName="rootComposite" presStyleCnt="0"/>
      <dgm:spPr/>
    </dgm:pt>
    <dgm:pt modelId="{88357A79-B0B9-4B22-8FA4-B870273B74C6}" type="pres">
      <dgm:prSet presAssocID="{873C06CD-17A5-4BF9-A06C-5A38DF9C18DD}" presName="rootText" presStyleLbl="node3" presStyleIdx="28" presStyleCnt="30">
        <dgm:presLayoutVars>
          <dgm:chPref val="3"/>
        </dgm:presLayoutVars>
      </dgm:prSet>
      <dgm:spPr/>
    </dgm:pt>
    <dgm:pt modelId="{65647EF8-539C-420C-A718-6FAD65897BD2}" type="pres">
      <dgm:prSet presAssocID="{873C06CD-17A5-4BF9-A06C-5A38DF9C18DD}" presName="rootConnector" presStyleLbl="node3" presStyleIdx="28" presStyleCnt="30"/>
      <dgm:spPr/>
    </dgm:pt>
    <dgm:pt modelId="{E00A0776-4469-42FF-BABC-8A8E96702F44}" type="pres">
      <dgm:prSet presAssocID="{873C06CD-17A5-4BF9-A06C-5A38DF9C18DD}" presName="hierChild4" presStyleCnt="0"/>
      <dgm:spPr/>
    </dgm:pt>
    <dgm:pt modelId="{2FAD6EDC-4387-4380-9350-5E2E6555212D}" type="pres">
      <dgm:prSet presAssocID="{873C06CD-17A5-4BF9-A06C-5A38DF9C18DD}" presName="hierChild5" presStyleCnt="0"/>
      <dgm:spPr/>
    </dgm:pt>
    <dgm:pt modelId="{68419A12-A1E2-42A7-B0F9-A84E15406E40}" type="pres">
      <dgm:prSet presAssocID="{AD18B11D-F9DA-4195-9F8C-2E387DEAF42D}" presName="Name37" presStyleLbl="parChTrans1D3" presStyleIdx="29" presStyleCnt="30"/>
      <dgm:spPr/>
    </dgm:pt>
    <dgm:pt modelId="{9B690026-5065-4996-900E-0CE84B5E662A}" type="pres">
      <dgm:prSet presAssocID="{C4288802-6DBD-45D7-BEEC-45458FB321FC}" presName="hierRoot2" presStyleCnt="0">
        <dgm:presLayoutVars>
          <dgm:hierBranch val="init"/>
        </dgm:presLayoutVars>
      </dgm:prSet>
      <dgm:spPr/>
    </dgm:pt>
    <dgm:pt modelId="{651B15F6-C05D-4734-8519-E31F9DBC63A5}" type="pres">
      <dgm:prSet presAssocID="{C4288802-6DBD-45D7-BEEC-45458FB321FC}" presName="rootComposite" presStyleCnt="0"/>
      <dgm:spPr/>
    </dgm:pt>
    <dgm:pt modelId="{C4E958E5-E4A3-4045-A4C9-CA76472F0632}" type="pres">
      <dgm:prSet presAssocID="{C4288802-6DBD-45D7-BEEC-45458FB321FC}" presName="rootText" presStyleLbl="node3" presStyleIdx="29" presStyleCnt="30">
        <dgm:presLayoutVars>
          <dgm:chPref val="3"/>
        </dgm:presLayoutVars>
      </dgm:prSet>
      <dgm:spPr/>
    </dgm:pt>
    <dgm:pt modelId="{7F31B114-FE1F-4F1A-A97D-17E61E7C2B6A}" type="pres">
      <dgm:prSet presAssocID="{C4288802-6DBD-45D7-BEEC-45458FB321FC}" presName="rootConnector" presStyleLbl="node3" presStyleIdx="29" presStyleCnt="30"/>
      <dgm:spPr/>
    </dgm:pt>
    <dgm:pt modelId="{CEDE3C78-D182-4B5F-B803-CBF9E292041B}" type="pres">
      <dgm:prSet presAssocID="{C4288802-6DBD-45D7-BEEC-45458FB321FC}" presName="hierChild4" presStyleCnt="0"/>
      <dgm:spPr/>
    </dgm:pt>
    <dgm:pt modelId="{A568CA33-88AA-478A-84CB-ED5C97888A74}" type="pres">
      <dgm:prSet presAssocID="{C4288802-6DBD-45D7-BEEC-45458FB321FC}" presName="hierChild5" presStyleCnt="0"/>
      <dgm:spPr/>
    </dgm:pt>
    <dgm:pt modelId="{A9C689C3-6471-4CD0-87C6-C6253459EAB6}" type="pres">
      <dgm:prSet presAssocID="{EECF78B2-9624-4AC8-A38B-D5E2439B7A34}" presName="hierChild5" presStyleCnt="0"/>
      <dgm:spPr/>
    </dgm:pt>
    <dgm:pt modelId="{7D9D82E2-E1A6-49E9-AE2C-DEB4C9DD9CDA}" type="pres">
      <dgm:prSet presAssocID="{B8FCF34D-4379-4EBA-B1E7-5A691D13C63F}" presName="hierChild3" presStyleCnt="0"/>
      <dgm:spPr/>
    </dgm:pt>
  </dgm:ptLst>
  <dgm:cxnLst>
    <dgm:cxn modelId="{5E29BB01-8FE0-45F9-A70F-B57B0B484384}" type="presOf" srcId="{EE0F2802-598F-4245-A21D-B66B810F99E3}" destId="{BACFB3CA-A217-42CB-A34D-7FB58C33B488}" srcOrd="0" destOrd="0" presId="urn:microsoft.com/office/officeart/2005/8/layout/orgChart1"/>
    <dgm:cxn modelId="{8FA6FA01-BB7C-4BCF-A846-7B1705B4CCD6}" type="presOf" srcId="{2CD8BFAE-EAB6-4DA1-B030-0E1EF203B454}" destId="{2060A2A4-BD91-46BE-A3BF-5B705B2AEEC1}" srcOrd="1" destOrd="0" presId="urn:microsoft.com/office/officeart/2005/8/layout/orgChart1"/>
    <dgm:cxn modelId="{C7E57602-7C9A-47E0-B1BE-AFFC4194B2D4}" srcId="{5F926720-CC1F-49EB-8BC9-D7D8DD6C8BF3}" destId="{1E3132B2-3B3A-440C-9A5B-84A42119E803}" srcOrd="4" destOrd="0" parTransId="{91EAC7DC-A493-4310-ACD6-3CCE4F9B0953}" sibTransId="{514532E2-A7E0-4DEE-BE74-C383763F66DA}"/>
    <dgm:cxn modelId="{CDED5C04-35C5-4553-B53B-A018CDB45D85}" type="presOf" srcId="{39A26103-1C49-4C48-A21D-82843EDE84CA}" destId="{D3FA7DF9-BF26-4D9D-ABE3-1C9758C5E7D9}" srcOrd="0" destOrd="0" presId="urn:microsoft.com/office/officeart/2005/8/layout/orgChart1"/>
    <dgm:cxn modelId="{5AD74304-DD70-4334-BB2E-BDD4582345AE}" type="presOf" srcId="{231D74CD-C12C-4093-B873-F1CB5AA60301}" destId="{42E07CDF-B465-4F5E-A06C-28C8BC914262}" srcOrd="1" destOrd="0" presId="urn:microsoft.com/office/officeart/2005/8/layout/orgChart1"/>
    <dgm:cxn modelId="{207AE004-151B-4BD9-B2A4-4790E2E9600A}" type="presOf" srcId="{7BC7F0DE-8CE2-45CE-8F54-C0449032A3E3}" destId="{12E284C7-5BAD-46AE-B443-B86EC06468AD}" srcOrd="0" destOrd="0" presId="urn:microsoft.com/office/officeart/2005/8/layout/orgChart1"/>
    <dgm:cxn modelId="{6EC16E0E-E055-4D40-B6A6-775AD932C1B5}" type="presOf" srcId="{4A9503F9-3C74-4061-A2DD-A6F23A7348AD}" destId="{9405682A-28EC-47FB-9F15-CA4EF78FB5D0}" srcOrd="1" destOrd="0" presId="urn:microsoft.com/office/officeart/2005/8/layout/orgChart1"/>
    <dgm:cxn modelId="{16B68C0E-6F36-4D47-8A02-5265072F0373}" type="presOf" srcId="{1E3132B2-3B3A-440C-9A5B-84A42119E803}" destId="{DCDA8B2C-9E23-4A8A-A4BD-F58751274D0A}" srcOrd="0" destOrd="0" presId="urn:microsoft.com/office/officeart/2005/8/layout/orgChart1"/>
    <dgm:cxn modelId="{B9E2EF0E-F5E5-4410-9F84-8489543F628F}" srcId="{C177FAB2-2C2C-4F80-B54D-2C408D2B1EF9}" destId="{6DF0D831-87BB-4BFA-BC14-E34EB70CFE9B}" srcOrd="3" destOrd="0" parTransId="{6766B6FD-C00F-41B8-A762-729B974DBBA3}" sibTransId="{D494521E-6F84-42EE-9C81-9BD5D0AF6F55}"/>
    <dgm:cxn modelId="{ECC17E0F-BBF8-42F8-B285-64C142AC3CDA}" type="presOf" srcId="{13EA0457-909B-42E5-829E-F1A871EDD7D1}" destId="{67BD0F5C-85CB-4F0F-9295-A9BEAFFFF24C}" srcOrd="0" destOrd="0" presId="urn:microsoft.com/office/officeart/2005/8/layout/orgChart1"/>
    <dgm:cxn modelId="{87505E13-F973-48A3-9F74-CC787252F19D}" type="presOf" srcId="{04626F98-D0C4-4390-A27C-745ACDFC5D9A}" destId="{C21F9470-E8D0-4DF3-A09E-6FB25EB7CB53}" srcOrd="0" destOrd="0" presId="urn:microsoft.com/office/officeart/2005/8/layout/orgChart1"/>
    <dgm:cxn modelId="{EC4DCD14-E4A2-4CCD-B6D2-BDD33CE2B26C}" type="presOf" srcId="{F3EAF1BB-6425-4070-9E0D-7A8159D9358E}" destId="{1B0B8525-FC84-4952-9AB0-4E7CA87651F8}" srcOrd="0" destOrd="0" presId="urn:microsoft.com/office/officeart/2005/8/layout/orgChart1"/>
    <dgm:cxn modelId="{A3C9F114-C1E2-4403-86B9-0C0C95910FE1}" type="presOf" srcId="{46B9F014-C324-4A8D-8021-C6F5962659C8}" destId="{43AD1805-8AFD-480C-8123-DF1CDC83EA32}" srcOrd="1" destOrd="0" presId="urn:microsoft.com/office/officeart/2005/8/layout/orgChart1"/>
    <dgm:cxn modelId="{92974F15-8884-485F-8D8D-1C31ABBBE347}" srcId="{9298D8CC-5D58-49AD-AEFF-53FA6D8025BF}" destId="{E788D83F-85CC-4284-9277-929EB028B2F1}" srcOrd="0" destOrd="0" parTransId="{5FBA749E-33D2-4199-90ED-E0B7D6B1CA98}" sibTransId="{D3E40891-F03D-48F6-8F91-5B1567575CB2}"/>
    <dgm:cxn modelId="{7B27D816-4DE3-4FC3-A729-85F1A3029A60}" type="presOf" srcId="{91EAC7DC-A493-4310-ACD6-3CCE4F9B0953}" destId="{15CDA4A2-1CBE-4E39-B616-D9DD30FF3679}" srcOrd="0" destOrd="0" presId="urn:microsoft.com/office/officeart/2005/8/layout/orgChart1"/>
    <dgm:cxn modelId="{AC2D7917-AA0F-4A8D-A247-C32E6C6C7035}" srcId="{E788D83F-85CC-4284-9277-929EB028B2F1}" destId="{C177FAB2-2C2C-4F80-B54D-2C408D2B1EF9}" srcOrd="0" destOrd="0" parTransId="{4094506F-F078-4C4F-AA59-2DB58D3FF60D}" sibTransId="{D5C3CBB9-A647-42AF-87CA-23D8FB31B78B}"/>
    <dgm:cxn modelId="{4E039517-E83F-4EEF-92F3-7B8D89CBDC7F}" type="presOf" srcId="{94F148EC-E6CB-488E-BC4B-3656DCDC0BF7}" destId="{F2F5C3C3-E679-4CE7-9A06-F610FD56192B}" srcOrd="0" destOrd="0" presId="urn:microsoft.com/office/officeart/2005/8/layout/orgChart1"/>
    <dgm:cxn modelId="{BFF88418-5E63-4EB4-A798-4835BAF63B3E}" type="presOf" srcId="{94F148EC-E6CB-488E-BC4B-3656DCDC0BF7}" destId="{FCCBFB1F-DD50-4818-BC19-006909184B12}" srcOrd="1" destOrd="0" presId="urn:microsoft.com/office/officeart/2005/8/layout/orgChart1"/>
    <dgm:cxn modelId="{450DE119-1042-46FB-97B0-8842F8711BDC}" type="presOf" srcId="{618ED2AC-9685-4E49-8FB0-BB5C4D829A94}" destId="{8589C6E8-86A8-4283-9EC5-F6C8F7B69963}" srcOrd="1" destOrd="0" presId="urn:microsoft.com/office/officeart/2005/8/layout/orgChart1"/>
    <dgm:cxn modelId="{D82A731A-2ABF-4BE7-A987-993CD9365374}" type="presOf" srcId="{4094506F-F078-4C4F-AA59-2DB58D3FF60D}" destId="{5E9F7E05-69D6-4E72-B206-8D60EECFF4E5}" srcOrd="0" destOrd="0" presId="urn:microsoft.com/office/officeart/2005/8/layout/orgChart1"/>
    <dgm:cxn modelId="{2143EE1C-AD37-49D0-8B82-3B2205571ECD}" type="presOf" srcId="{DE56E38A-7EF1-4C98-BB19-A429AEB2BB87}" destId="{E1A89205-4057-4A7B-B4E5-137385DB20D6}" srcOrd="0" destOrd="0" presId="urn:microsoft.com/office/officeart/2005/8/layout/orgChart1"/>
    <dgm:cxn modelId="{6FEF371E-0C01-40DE-A788-85C0493EAC7C}" type="presOf" srcId="{6A28A0DB-8872-4C4A-88B3-F4FC226187EF}" destId="{CF8DB931-4F9E-4D00-90E2-DB12DC8BF5A4}" srcOrd="1" destOrd="0" presId="urn:microsoft.com/office/officeart/2005/8/layout/orgChart1"/>
    <dgm:cxn modelId="{E5853522-FA00-47D0-8BDE-E0296D2EB708}" type="presOf" srcId="{9372D8CC-0257-47CA-8C8B-A0458573E9B6}" destId="{2FB7E78C-B3AE-4355-8133-D0A90BB41481}" srcOrd="0" destOrd="0" presId="urn:microsoft.com/office/officeart/2005/8/layout/orgChart1"/>
    <dgm:cxn modelId="{E6B89A29-2213-4A2E-B5BD-F455E0653542}" type="presOf" srcId="{AC7C3B44-257D-4926-A2A5-E67D4E13ED15}" destId="{7A26D302-4B48-4AD6-86C9-10C5576BF966}" srcOrd="0" destOrd="0" presId="urn:microsoft.com/office/officeart/2005/8/layout/orgChart1"/>
    <dgm:cxn modelId="{C795B52C-0A48-49E4-9CF4-C09428D3E644}" srcId="{6A28A0DB-8872-4C4A-88B3-F4FC226187EF}" destId="{F3EAF1BB-6425-4070-9E0D-7A8159D9358E}" srcOrd="4" destOrd="0" parTransId="{81FA52D3-4D36-4018-8F22-D529D8324272}" sibTransId="{53D03B9D-C305-4C9C-AD2F-6AE230EEF6B9}"/>
    <dgm:cxn modelId="{4B50D02C-4929-4A87-9624-EE51D1E1BC4E}" type="presOf" srcId="{53821F7A-CDCE-4309-93C5-83AFB6190D9B}" destId="{ED110E77-2041-4044-873F-47408B28B0E2}" srcOrd="1" destOrd="0" presId="urn:microsoft.com/office/officeart/2005/8/layout/orgChart1"/>
    <dgm:cxn modelId="{C0B27F2D-DBD7-462F-B737-E393655A8938}" type="presOf" srcId="{C4288802-6DBD-45D7-BEEC-45458FB321FC}" destId="{7F31B114-FE1F-4F1A-A97D-17E61E7C2B6A}" srcOrd="1" destOrd="0" presId="urn:microsoft.com/office/officeart/2005/8/layout/orgChart1"/>
    <dgm:cxn modelId="{1ABA3931-1103-4E5F-83DF-833A5AE16196}" type="presOf" srcId="{DE56E38A-7EF1-4C98-BB19-A429AEB2BB87}" destId="{3AD485DC-DA88-4736-BDB1-79E57E41A8FF}" srcOrd="1" destOrd="0" presId="urn:microsoft.com/office/officeart/2005/8/layout/orgChart1"/>
    <dgm:cxn modelId="{1236A231-88AD-46C7-A821-1786F78194EE}" type="presOf" srcId="{D8C2B59E-511A-4E9A-99EF-D25C2420D240}" destId="{A547314E-4162-4883-B874-7158D72B125D}" srcOrd="0" destOrd="0" presId="urn:microsoft.com/office/officeart/2005/8/layout/orgChart1"/>
    <dgm:cxn modelId="{9F630E32-B35B-4177-BB67-1D0F4722ABB0}" srcId="{E788D83F-85CC-4284-9277-929EB028B2F1}" destId="{5F926720-CC1F-49EB-8BC9-D7D8DD6C8BF3}" srcOrd="3" destOrd="0" parTransId="{CE19046C-51D8-474C-BCDC-377F086E7AD5}" sibTransId="{68FBB424-ED37-4118-93BC-8DEAD7DC6E91}"/>
    <dgm:cxn modelId="{0B34AC32-50BD-4B96-8107-7FF2D477FC46}" srcId="{5F926720-CC1F-49EB-8BC9-D7D8DD6C8BF3}" destId="{65BA3103-5BC7-4845-8F2A-BF497D52B595}" srcOrd="5" destOrd="0" parTransId="{7A7A67F0-73BD-4331-ABF3-E317246DD7B1}" sibTransId="{75E41E40-BBF5-4E13-A1E4-56FD26B8D9C6}"/>
    <dgm:cxn modelId="{7C9B9134-08B0-4184-B896-F32679236874}" type="presOf" srcId="{E9CF8455-8F5E-4FF7-8BEB-8500733C9529}" destId="{20731FAD-780F-41E4-B8B7-BCFDA2664C8A}" srcOrd="0" destOrd="0" presId="urn:microsoft.com/office/officeart/2005/8/layout/orgChart1"/>
    <dgm:cxn modelId="{6490DB35-4078-4053-A642-48AB98A07A5E}" type="presOf" srcId="{19074C50-AE7A-4B44-8C62-7A8E7D05E1DE}" destId="{B42C5040-C608-4166-958C-2448061817F2}" srcOrd="0" destOrd="0" presId="urn:microsoft.com/office/officeart/2005/8/layout/orgChart1"/>
    <dgm:cxn modelId="{3D504038-68CD-4BD4-9039-57CCB5EE7FBE}" type="presOf" srcId="{81FA52D3-4D36-4018-8F22-D529D8324272}" destId="{F4341DC9-04B6-4239-97D7-62714D336F33}" srcOrd="0" destOrd="0" presId="urn:microsoft.com/office/officeart/2005/8/layout/orgChart1"/>
    <dgm:cxn modelId="{83C1933E-7AAB-4210-848B-F84E74ACFCE8}" type="presOf" srcId="{C177FAB2-2C2C-4F80-B54D-2C408D2B1EF9}" destId="{2AE8D814-5105-40CB-8D21-F581AD47BC34}" srcOrd="0" destOrd="0" presId="urn:microsoft.com/office/officeart/2005/8/layout/orgChart1"/>
    <dgm:cxn modelId="{4542F23E-392C-4718-8F73-9016CD3C03E1}" type="presOf" srcId="{7A7A67F0-73BD-4331-ABF3-E317246DD7B1}" destId="{FFFA22A0-E430-44B3-BC11-D8600142E823}" srcOrd="0" destOrd="0" presId="urn:microsoft.com/office/officeart/2005/8/layout/orgChart1"/>
    <dgm:cxn modelId="{E3494340-D2EC-4DE3-9329-F8C01E96C91D}" srcId="{EECF78B2-9624-4AC8-A38B-D5E2439B7A34}" destId="{231D74CD-C12C-4093-B873-F1CB5AA60301}" srcOrd="0" destOrd="0" parTransId="{CC04AC0E-3175-4A37-BD1D-6DD130491A35}" sibTransId="{3D9F18B9-D95E-4242-893A-A51866330BE0}"/>
    <dgm:cxn modelId="{1257C85C-6E4B-4617-A09A-F3D5472E9978}" type="presOf" srcId="{C3CC9FA9-EE75-4A2C-8B62-8608C9E512F1}" destId="{24EB909B-CC13-48A2-A5F6-C5C6183E38B6}" srcOrd="0" destOrd="0" presId="urn:microsoft.com/office/officeart/2005/8/layout/orgChart1"/>
    <dgm:cxn modelId="{078CC05E-BAB2-437D-97BD-6EB1AFA5AB65}" type="presOf" srcId="{CE19046C-51D8-474C-BCDC-377F086E7AD5}" destId="{702C75CF-F069-48BD-8DA8-CB46010D0AB3}" srcOrd="0" destOrd="0" presId="urn:microsoft.com/office/officeart/2005/8/layout/orgChart1"/>
    <dgm:cxn modelId="{3D857E5F-72A1-4C1F-8366-2F24572357A6}" type="presOf" srcId="{EECF78B2-9624-4AC8-A38B-D5E2439B7A34}" destId="{28F6DEBF-A0ED-41A1-89B0-8CF27FF5A432}" srcOrd="1" destOrd="0" presId="urn:microsoft.com/office/officeart/2005/8/layout/orgChart1"/>
    <dgm:cxn modelId="{4CFB8B60-FD26-449A-ADAD-15CE7260F0AF}" type="presOf" srcId="{873C06CD-17A5-4BF9-A06C-5A38DF9C18DD}" destId="{65647EF8-539C-420C-A718-6FAD65897BD2}" srcOrd="1" destOrd="0" presId="urn:microsoft.com/office/officeart/2005/8/layout/orgChart1"/>
    <dgm:cxn modelId="{58163D61-545E-476A-8484-C4A8ABC095D8}" type="presOf" srcId="{AD18B11D-F9DA-4195-9F8C-2E387DEAF42D}" destId="{68419A12-A1E2-42A7-B0F9-A84E15406E40}" srcOrd="0" destOrd="0" presId="urn:microsoft.com/office/officeart/2005/8/layout/orgChart1"/>
    <dgm:cxn modelId="{0FD51C45-8B49-4C5A-B56C-55A37DAA052F}" type="presOf" srcId="{20BC184B-325E-45D1-A54F-9B6FA1E30E31}" destId="{CDFCE5CC-9D56-40B4-92D2-6D49583BF17F}" srcOrd="0" destOrd="0" presId="urn:microsoft.com/office/officeart/2005/8/layout/orgChart1"/>
    <dgm:cxn modelId="{B4F09265-1B9B-452F-9AD0-3D6FAA5CD2B1}" srcId="{C177FAB2-2C2C-4F80-B54D-2C408D2B1EF9}" destId="{46B9F014-C324-4A8D-8021-C6F5962659C8}" srcOrd="1" destOrd="0" parTransId="{D8C2B59E-511A-4E9A-99EF-D25C2420D240}" sibTransId="{AE5E6AC0-6543-4F7A-9AF1-C8470E36E14A}"/>
    <dgm:cxn modelId="{988DCC65-9228-46BB-BE9C-6C05B3861566}" srcId="{EE0F2802-598F-4245-A21D-B66B810F99E3}" destId="{5757F8C4-260B-40B6-92F4-CBA357E2EFD5}" srcOrd="5" destOrd="0" parTransId="{1FCCCD7A-A9CE-4B02-B002-0ABE0CF5B92D}" sibTransId="{A6012D9D-D6B3-4062-A231-6EE4E4050174}"/>
    <dgm:cxn modelId="{12881F46-22BA-46F1-BB2F-23488BEAD460}" srcId="{C177FAB2-2C2C-4F80-B54D-2C408D2B1EF9}" destId="{E90C0ACC-37D2-4D99-8D46-D63FA6C66C3D}" srcOrd="0" destOrd="0" parTransId="{19074C50-AE7A-4B44-8C62-7A8E7D05E1DE}" sibTransId="{2EE70890-C78E-44DB-A418-ADEAD59A76EC}"/>
    <dgm:cxn modelId="{822E5447-AD8F-48BF-BF79-EC77C2AC2AAC}" type="presOf" srcId="{BF1A425D-9E6D-4781-B40E-81DF865255B5}" destId="{D33B0335-7804-4A7B-9E28-30152776E116}" srcOrd="1" destOrd="0" presId="urn:microsoft.com/office/officeart/2005/8/layout/orgChart1"/>
    <dgm:cxn modelId="{2EAC0A6A-FF66-4C7D-BC07-5F4C254FF6DE}" type="presOf" srcId="{B8FCF34D-4379-4EBA-B1E7-5A691D13C63F}" destId="{882D0F3C-FB0D-426B-983C-CB42490F7AB9}" srcOrd="0" destOrd="0" presId="urn:microsoft.com/office/officeart/2005/8/layout/orgChart1"/>
    <dgm:cxn modelId="{B97E106A-EB12-451D-8818-4607FF37EF81}" type="presOf" srcId="{4D4B0603-F172-4E77-AD55-B1E638183A7F}" destId="{59409D1A-A592-4FE8-91EB-DAC5022D8BD8}" srcOrd="0" destOrd="0" presId="urn:microsoft.com/office/officeart/2005/8/layout/orgChart1"/>
    <dgm:cxn modelId="{BE223A6D-8ED8-4116-B936-49A507072415}" type="presOf" srcId="{5F926720-CC1F-49EB-8BC9-D7D8DD6C8BF3}" destId="{32397A44-72CF-4889-A2A4-832CCDBA8F2E}" srcOrd="1" destOrd="0" presId="urn:microsoft.com/office/officeart/2005/8/layout/orgChart1"/>
    <dgm:cxn modelId="{4BE8BF4D-D957-43B0-989F-7D991D051052}" srcId="{EE0F2802-598F-4245-A21D-B66B810F99E3}" destId="{BB1013FD-E30A-4D4E-BBC0-3CB4A4E951A2}" srcOrd="3" destOrd="0" parTransId="{04626F98-D0C4-4390-A27C-745ACDFC5D9A}" sibTransId="{D20632C6-C342-4F9C-AEF0-50BC4179C9CB}"/>
    <dgm:cxn modelId="{8680886E-4282-4A48-B3C6-013455771F07}" type="presOf" srcId="{BB1013FD-E30A-4D4E-BBC0-3CB4A4E951A2}" destId="{B242D7AB-7F5A-43CD-A720-D8CB02C20AF2}" srcOrd="1" destOrd="0" presId="urn:microsoft.com/office/officeart/2005/8/layout/orgChart1"/>
    <dgm:cxn modelId="{F336F76E-0004-4FD8-8721-05E069263222}" type="presOf" srcId="{2CD8BFAE-EAB6-4DA1-B030-0E1EF203B454}" destId="{34DCDAE4-53A3-4A17-8BB3-85B0E357FC5B}" srcOrd="0" destOrd="0" presId="urn:microsoft.com/office/officeart/2005/8/layout/orgChart1"/>
    <dgm:cxn modelId="{8D52474F-A1E8-41B2-9B4A-6E4C46CFBB80}" type="presOf" srcId="{1E26C6E4-610E-4EEC-A7B5-EF20A1A3B1C7}" destId="{5FA20F70-695A-442A-A5EE-70ADE0604C38}" srcOrd="0" destOrd="0" presId="urn:microsoft.com/office/officeart/2005/8/layout/orgChart1"/>
    <dgm:cxn modelId="{9D87C86F-D6CE-49B0-99F8-32FD6DE89FD4}" type="presOf" srcId="{1FCCCD7A-A9CE-4B02-B002-0ABE0CF5B92D}" destId="{479EDF5B-344B-4521-8E26-E305FBA07EDB}" srcOrd="0" destOrd="0" presId="urn:microsoft.com/office/officeart/2005/8/layout/orgChart1"/>
    <dgm:cxn modelId="{A6E39270-5F5A-4AF4-A4E3-B7E6FF03D1D6}" type="presOf" srcId="{5F926720-CC1F-49EB-8BC9-D7D8DD6C8BF3}" destId="{820F14A7-7092-4229-BF10-4737D6ED803B}" srcOrd="0" destOrd="0" presId="urn:microsoft.com/office/officeart/2005/8/layout/orgChart1"/>
    <dgm:cxn modelId="{75C7AB52-94FE-400C-B0FB-714676875C43}" type="presOf" srcId="{20BC184B-325E-45D1-A54F-9B6FA1E30E31}" destId="{E7D60FBD-D9AD-4050-B651-D4E14CB44A01}" srcOrd="1" destOrd="0" presId="urn:microsoft.com/office/officeart/2005/8/layout/orgChart1"/>
    <dgm:cxn modelId="{6A131773-FA5C-4019-AB92-FCF4064535C8}" type="presOf" srcId="{473EA057-9E97-4B7A-8858-D8E9A19D5DF2}" destId="{E81AF24E-75D1-464A-8B9B-105DCAF1D539}" srcOrd="0" destOrd="0" presId="urn:microsoft.com/office/officeart/2005/8/layout/orgChart1"/>
    <dgm:cxn modelId="{FF716C73-1CA7-4416-B98F-B704D7B33FC8}" type="presOf" srcId="{67B3A1D5-B142-4641-A816-9F043D2EFD06}" destId="{7980F5B2-483C-4248-BD3F-373E178E4F40}" srcOrd="0" destOrd="0" presId="urn:microsoft.com/office/officeart/2005/8/layout/orgChart1"/>
    <dgm:cxn modelId="{42F6AA53-469C-48C0-9B85-9D63D3815479}" type="presOf" srcId="{55D33B94-B60D-4907-8184-197BB07EE718}" destId="{65EADFBA-2400-47DB-8A6C-5A53B48F6E47}" srcOrd="0" destOrd="0" presId="urn:microsoft.com/office/officeart/2005/8/layout/orgChart1"/>
    <dgm:cxn modelId="{E7FA5C55-108D-4C8A-9846-299132A240F6}" type="presOf" srcId="{BF1A425D-9E6D-4781-B40E-81DF865255B5}" destId="{704BD567-B653-48DA-A03F-5DFDB7DD3A15}" srcOrd="0" destOrd="0" presId="urn:microsoft.com/office/officeart/2005/8/layout/orgChart1"/>
    <dgm:cxn modelId="{4D8E8355-9C1F-4678-99EB-CB6B7E1BB457}" srcId="{C177FAB2-2C2C-4F80-B54D-2C408D2B1EF9}" destId="{9372D8CC-0257-47CA-8C8B-A0458573E9B6}" srcOrd="4" destOrd="0" parTransId="{AC7C3B44-257D-4926-A2A5-E67D4E13ED15}" sibTransId="{D0083323-DA43-401F-8668-2F8C526C18A0}"/>
    <dgm:cxn modelId="{3BC72777-713A-4C80-B432-2819F9D9066A}" type="presOf" srcId="{1E3132B2-3B3A-440C-9A5B-84A42119E803}" destId="{506D8B38-3975-458E-BB0C-E93D9F4CA5B0}" srcOrd="1" destOrd="0" presId="urn:microsoft.com/office/officeart/2005/8/layout/orgChart1"/>
    <dgm:cxn modelId="{A651F577-E34B-42AA-BF2E-D5103F258D35}" type="presOf" srcId="{65BA3103-5BC7-4845-8F2A-BF497D52B595}" destId="{FBC629D2-A2EA-452D-8D9E-EADFABDF8614}" srcOrd="1" destOrd="0" presId="urn:microsoft.com/office/officeart/2005/8/layout/orgChart1"/>
    <dgm:cxn modelId="{BB004578-50CC-4117-BB55-AF3F8CD010F0}" type="presOf" srcId="{D67BF10D-A24B-48D8-B4EE-C3F3F1E2E4D6}" destId="{E2A726A7-408B-47FC-8CFF-80EE65C284B3}" srcOrd="0" destOrd="0" presId="urn:microsoft.com/office/officeart/2005/8/layout/orgChart1"/>
    <dgm:cxn modelId="{DC0CA259-AAF8-4A64-BCF1-2795999CD738}" type="presOf" srcId="{17D41A09-6955-4984-9176-DF80EEED2648}" destId="{B543D3E2-126A-44A0-9CB3-ACD3E6E8EE75}" srcOrd="1" destOrd="0" presId="urn:microsoft.com/office/officeart/2005/8/layout/orgChart1"/>
    <dgm:cxn modelId="{864B105A-79F7-4385-AC74-09A37381931D}" type="presOf" srcId="{F3C2C623-73A9-43DE-8509-5462DD071C15}" destId="{0EB5233D-A94D-40E3-BC6C-01B77F9B83B4}" srcOrd="1" destOrd="0" presId="urn:microsoft.com/office/officeart/2005/8/layout/orgChart1"/>
    <dgm:cxn modelId="{01DF147A-3303-433B-8010-B921FE5F0646}" type="presOf" srcId="{C412F930-8E3D-4338-91E2-8658FC6AA95B}" destId="{EFF3C9B3-060F-4EDE-B656-81FD1B15B2AF}" srcOrd="1" destOrd="0" presId="urn:microsoft.com/office/officeart/2005/8/layout/orgChart1"/>
    <dgm:cxn modelId="{87C6475A-917A-4614-BBEB-AE209050A7AC}" type="presOf" srcId="{C4288802-6DBD-45D7-BEEC-45458FB321FC}" destId="{C4E958E5-E4A3-4045-A4C9-CA76472F0632}" srcOrd="0" destOrd="0" presId="urn:microsoft.com/office/officeart/2005/8/layout/orgChart1"/>
    <dgm:cxn modelId="{A6A2697A-3BF0-4A28-A119-6C5CFE41813A}" type="presOf" srcId="{3DD8EDD6-749D-4277-8954-84732962175E}" destId="{E4AF4EEE-F9AD-4873-9564-09A6370A1134}" srcOrd="0" destOrd="0" presId="urn:microsoft.com/office/officeart/2005/8/layout/orgChart1"/>
    <dgm:cxn modelId="{77A6ED7A-C1C6-4B07-BF47-4243DDE1987B}" type="presOf" srcId="{6942312A-3667-464D-A582-E9D43C288E36}" destId="{40CD1795-4B33-48DF-9F76-E97689C11179}" srcOrd="0" destOrd="0" presId="urn:microsoft.com/office/officeart/2005/8/layout/orgChart1"/>
    <dgm:cxn modelId="{1C64427B-350A-40A5-842E-1923634CA330}" srcId="{9298D8CC-5D58-49AD-AEFF-53FA6D8025BF}" destId="{B8FCF34D-4379-4EBA-B1E7-5A691D13C63F}" srcOrd="1" destOrd="0" parTransId="{1F34AFF8-630F-41BA-8966-78A05852F3D4}" sibTransId="{CD008CAC-133D-40DB-9937-6BA8C25244D9}"/>
    <dgm:cxn modelId="{1AD7D67B-477A-479A-98F6-B49D8994623A}" type="presOf" srcId="{EE0F2802-598F-4245-A21D-B66B810F99E3}" destId="{B1A97AAF-8AA8-48C1-9EC1-768E30F99D3F}" srcOrd="1" destOrd="0" presId="urn:microsoft.com/office/officeart/2005/8/layout/orgChart1"/>
    <dgm:cxn modelId="{89E70A7E-871F-4574-8C27-BFB1DD8A802F}" srcId="{EE0F2802-598F-4245-A21D-B66B810F99E3}" destId="{4A9503F9-3C74-4061-A2DD-A6F23A7348AD}" srcOrd="2" destOrd="0" parTransId="{85EE4781-884F-4ABF-85A4-8939A097D900}" sibTransId="{BCAD2D0D-6A19-4264-A785-844E7EAECB26}"/>
    <dgm:cxn modelId="{E73A6F84-04D7-414D-BF91-61D0454A5C74}" type="presOf" srcId="{59AC5ED2-6B57-4FB1-BB9D-6EF4C8D1B048}" destId="{8517AAC9-8379-4F9B-9E41-73E0D88C9B5C}" srcOrd="1" destOrd="0" presId="urn:microsoft.com/office/officeart/2005/8/layout/orgChart1"/>
    <dgm:cxn modelId="{AEC73C86-243B-4F3E-9337-1B96142199A9}" type="presOf" srcId="{618ED2AC-9685-4E49-8FB0-BB5C4D829A94}" destId="{6C825CAA-2B4A-4DFB-893C-0E795A3B30BE}" srcOrd="0" destOrd="0" presId="urn:microsoft.com/office/officeart/2005/8/layout/orgChart1"/>
    <dgm:cxn modelId="{F43C9B88-DD69-426F-A389-1FBCD0344423}" type="presOf" srcId="{53821F7A-CDCE-4309-93C5-83AFB6190D9B}" destId="{B218275B-8C66-4744-A900-4C908350D36E}" srcOrd="0" destOrd="0" presId="urn:microsoft.com/office/officeart/2005/8/layout/orgChart1"/>
    <dgm:cxn modelId="{090AE288-08D8-407F-99B1-3B3C2063077D}" srcId="{EECF78B2-9624-4AC8-A38B-D5E2439B7A34}" destId="{C4288802-6DBD-45D7-BEEC-45458FB321FC}" srcOrd="5" destOrd="0" parTransId="{AD18B11D-F9DA-4195-9F8C-2E387DEAF42D}" sibTransId="{9284908E-1A3C-41BB-843D-253963AA09FF}"/>
    <dgm:cxn modelId="{06E40889-506F-4069-9F0D-9DBF3A71494A}" type="presOf" srcId="{1E26C6E4-610E-4EEC-A7B5-EF20A1A3B1C7}" destId="{25827E73-9C86-4CDE-B2D4-DDD03EBEDACA}" srcOrd="1" destOrd="0" presId="urn:microsoft.com/office/officeart/2005/8/layout/orgChart1"/>
    <dgm:cxn modelId="{1F21CA8C-CCAE-4DF2-8A21-3C0A16B96D2D}" type="presOf" srcId="{E788D83F-85CC-4284-9277-929EB028B2F1}" destId="{97375B9B-C556-4B39-B022-9E04CCE7EE3D}" srcOrd="0" destOrd="0" presId="urn:microsoft.com/office/officeart/2005/8/layout/orgChart1"/>
    <dgm:cxn modelId="{0D212E8F-EBF4-4BFA-9241-B0A72CD43CD5}" type="presOf" srcId="{F3EAF1BB-6425-4070-9E0D-7A8159D9358E}" destId="{DBE656C8-6B34-46BE-BB33-AA81DCBED214}" srcOrd="1" destOrd="0" presId="urn:microsoft.com/office/officeart/2005/8/layout/orgChart1"/>
    <dgm:cxn modelId="{CD00C08F-B317-4A32-8125-BD953803F1B6}" type="presOf" srcId="{CC04AC0E-3175-4A37-BD1D-6DD130491A35}" destId="{78227461-3F8C-4C91-BEE5-C6B535B025F6}" srcOrd="0" destOrd="0" presId="urn:microsoft.com/office/officeart/2005/8/layout/orgChart1"/>
    <dgm:cxn modelId="{76E1B190-9CB8-48D3-9875-28716C07D3A4}" type="presOf" srcId="{051019A9-651B-4E04-AB7A-650D43714E17}" destId="{78E0508D-9E16-473B-87FD-CB870D86D446}" srcOrd="0" destOrd="0" presId="urn:microsoft.com/office/officeart/2005/8/layout/orgChart1"/>
    <dgm:cxn modelId="{5DF13998-484B-49A4-B80B-06105345C823}" srcId="{E788D83F-85CC-4284-9277-929EB028B2F1}" destId="{6A28A0DB-8872-4C4A-88B3-F4FC226187EF}" srcOrd="2" destOrd="0" parTransId="{473EA057-9E97-4B7A-8858-D8E9A19D5DF2}" sibTransId="{F4F98D85-5382-491B-88C6-CCFF2BA44E62}"/>
    <dgm:cxn modelId="{F28B9399-FDFA-4139-AFC7-8E2FD877B718}" srcId="{6A28A0DB-8872-4C4A-88B3-F4FC226187EF}" destId="{53821F7A-CDCE-4309-93C5-83AFB6190D9B}" srcOrd="5" destOrd="0" parTransId="{E9CF8455-8F5E-4FF7-8BEB-8500733C9529}" sibTransId="{625255F4-D8CE-4A19-B39E-59AC801DFDEF}"/>
    <dgm:cxn modelId="{2895C199-2688-4034-85D4-2B84DB73B8FD}" type="presOf" srcId="{EECF78B2-9624-4AC8-A38B-D5E2439B7A34}" destId="{788D03EA-28D0-426C-B6F4-E9A3A64ABDF5}" srcOrd="0" destOrd="0" presId="urn:microsoft.com/office/officeart/2005/8/layout/orgChart1"/>
    <dgm:cxn modelId="{91B8129A-619B-4E5D-8B21-4476725B8D43}" type="presOf" srcId="{17D41A09-6955-4984-9176-DF80EEED2648}" destId="{1AFC319A-EB4E-4A17-A2E9-A16D842A545E}" srcOrd="0" destOrd="0" presId="urn:microsoft.com/office/officeart/2005/8/layout/orgChart1"/>
    <dgm:cxn modelId="{DF48739A-ECF1-4904-A0C1-1D80DCB4A208}" type="presOf" srcId="{C412F930-8E3D-4338-91E2-8658FC6AA95B}" destId="{4442E28A-3366-4B0D-BE98-82D1C66CDAD7}" srcOrd="0" destOrd="0" presId="urn:microsoft.com/office/officeart/2005/8/layout/orgChart1"/>
    <dgm:cxn modelId="{8EBA9C9A-7A05-4C86-A28D-995813FACFA1}" type="presOf" srcId="{873C06CD-17A5-4BF9-A06C-5A38DF9C18DD}" destId="{88357A79-B0B9-4B22-8FA4-B870273B74C6}" srcOrd="0" destOrd="0" presId="urn:microsoft.com/office/officeart/2005/8/layout/orgChart1"/>
    <dgm:cxn modelId="{3E5E0D9D-93F9-463A-A4D2-F07B4059F3A4}" type="presOf" srcId="{6766B6FD-C00F-41B8-A762-729B974DBBA3}" destId="{E0947B56-9EA5-4904-AC4B-9B8C2017CDEA}" srcOrd="0" destOrd="0" presId="urn:microsoft.com/office/officeart/2005/8/layout/orgChart1"/>
    <dgm:cxn modelId="{A73AFC9E-8BFE-4E0F-B88E-F99D1E953D9B}" type="presOf" srcId="{AE7D49C3-1E0F-4A41-8516-41E9DED15F5C}" destId="{6B1404D8-2889-4B47-8B30-312BF77C5143}" srcOrd="0" destOrd="0" presId="urn:microsoft.com/office/officeart/2005/8/layout/orgChart1"/>
    <dgm:cxn modelId="{673096A3-44E8-4CBC-B462-261C4F961C37}" type="presOf" srcId="{829B866B-7AAB-488F-89FB-C370CB7068F2}" destId="{06AF8354-BA0B-47FC-9703-117C0B119AF8}" srcOrd="1" destOrd="0" presId="urn:microsoft.com/office/officeart/2005/8/layout/orgChart1"/>
    <dgm:cxn modelId="{CF1A0EA5-7094-47EB-A120-D0FB75547C93}" type="presOf" srcId="{E7E1CA54-F0B8-40D9-9E5E-12BFC0971EB0}" destId="{82E10A56-30E3-4129-BB5F-A14501FB9252}" srcOrd="1" destOrd="0" presId="urn:microsoft.com/office/officeart/2005/8/layout/orgChart1"/>
    <dgm:cxn modelId="{83177DB0-C9F0-4ED5-ABB7-BD7608E1936A}" type="presOf" srcId="{ECD46BFC-F587-43E3-8CD6-E1EBF74B9892}" destId="{C0787515-71B7-4931-91AD-ACCAE745A58A}" srcOrd="0" destOrd="0" presId="urn:microsoft.com/office/officeart/2005/8/layout/orgChart1"/>
    <dgm:cxn modelId="{9F0E85B1-B07A-4798-99F4-31E5FDBFD647}" type="presOf" srcId="{231D74CD-C12C-4093-B873-F1CB5AA60301}" destId="{08AABD8D-5CB4-4516-890B-BC2A7CA3B0F5}" srcOrd="0" destOrd="0" presId="urn:microsoft.com/office/officeart/2005/8/layout/orgChart1"/>
    <dgm:cxn modelId="{08CE52B2-2DCF-4D59-A025-97736381466A}" type="presOf" srcId="{841666E8-33CE-4C64-B1F7-FA4E639E91E1}" destId="{8B9ADF88-B439-4204-842C-8664BB9EC0F8}" srcOrd="0" destOrd="0" presId="urn:microsoft.com/office/officeart/2005/8/layout/orgChart1"/>
    <dgm:cxn modelId="{01CF6EB3-DE58-4ABD-B9B2-D4CBEFA98EF8}" type="presOf" srcId="{C177FAB2-2C2C-4F80-B54D-2C408D2B1EF9}" destId="{DFC20CC2-D72E-4E6F-9042-32C6CBB86650}" srcOrd="1" destOrd="0" presId="urn:microsoft.com/office/officeart/2005/8/layout/orgChart1"/>
    <dgm:cxn modelId="{04207CB8-A379-414A-902F-2EB7CBF8BD6B}" srcId="{5F926720-CC1F-49EB-8BC9-D7D8DD6C8BF3}" destId="{59AC5ED2-6B57-4FB1-BB9D-6EF4C8D1B048}" srcOrd="0" destOrd="0" parTransId="{841666E8-33CE-4C64-B1F7-FA4E639E91E1}" sibTransId="{1A5D24EE-85BD-42AD-95B0-CFA66B7BA4D9}"/>
    <dgm:cxn modelId="{5053A9BD-A275-4482-95DB-9E32DEC2133D}" type="presOf" srcId="{F3C2C623-73A9-43DE-8509-5462DD071C15}" destId="{AA390473-1930-41EF-A170-5061553C84B7}" srcOrd="0" destOrd="0" presId="urn:microsoft.com/office/officeart/2005/8/layout/orgChart1"/>
    <dgm:cxn modelId="{751C6FBE-41AD-4E92-B8AD-27C1CB656BBE}" type="presOf" srcId="{6DF0D831-87BB-4BFA-BC14-E34EB70CFE9B}" destId="{3A70BA3E-92D6-4860-9646-059CB705C771}" srcOrd="0" destOrd="0" presId="urn:microsoft.com/office/officeart/2005/8/layout/orgChart1"/>
    <dgm:cxn modelId="{723832C1-B374-436B-8BE7-8C879CAD4F75}" srcId="{EE0F2802-598F-4245-A21D-B66B810F99E3}" destId="{2CD8BFAE-EAB6-4DA1-B030-0E1EF203B454}" srcOrd="0" destOrd="0" parTransId="{AE7D49C3-1E0F-4A41-8516-41E9DED15F5C}" sibTransId="{19801D92-B2F3-4B78-8074-E9C29B0986F7}"/>
    <dgm:cxn modelId="{84486CC1-9313-4065-A8E9-9CB42AB05B1C}" type="presOf" srcId="{E7E1CA54-F0B8-40D9-9E5E-12BFC0971EB0}" destId="{9DF061E0-AF7F-486E-9FD2-2FD83A7C7A3E}" srcOrd="0" destOrd="0" presId="urn:microsoft.com/office/officeart/2005/8/layout/orgChart1"/>
    <dgm:cxn modelId="{89BDA3C1-A8E8-4457-A5DD-E3D1853F6AB8}" type="presOf" srcId="{85EE4781-884F-4ABF-85A4-8939A097D900}" destId="{40748039-55D3-4B2E-8CF0-269394987153}" srcOrd="0" destOrd="0" presId="urn:microsoft.com/office/officeart/2005/8/layout/orgChart1"/>
    <dgm:cxn modelId="{24C50CC3-3A29-401B-8954-B0C87151C3EA}" type="presOf" srcId="{4D4B0603-F172-4E77-AD55-B1E638183A7F}" destId="{F34AE370-448C-4D6B-9F58-99D963E97C14}" srcOrd="1" destOrd="0" presId="urn:microsoft.com/office/officeart/2005/8/layout/orgChart1"/>
    <dgm:cxn modelId="{A25D25C3-B2E7-4FB4-A75F-45AE6D90CECF}" srcId="{EECF78B2-9624-4AC8-A38B-D5E2439B7A34}" destId="{C412F930-8E3D-4338-91E2-8658FC6AA95B}" srcOrd="3" destOrd="0" parTransId="{69D25401-FD0A-4137-9482-DA4EF1EAA275}" sibTransId="{90775D28-45FC-459C-A71B-995F9428C88A}"/>
    <dgm:cxn modelId="{E60A4CC3-F969-4446-AEAD-AB64B199BF13}" srcId="{5F926720-CC1F-49EB-8BC9-D7D8DD6C8BF3}" destId="{1E26C6E4-610E-4EEC-A7B5-EF20A1A3B1C7}" srcOrd="1" destOrd="0" parTransId="{D67BF10D-A24B-48D8-B4EE-C3F3F1E2E4D6}" sibTransId="{1DD2D39E-ABC4-45A8-94C3-5C1AE4FDD83D}"/>
    <dgm:cxn modelId="{2EBA35C4-AA60-46B9-B826-9517EE650F3B}" srcId="{EECF78B2-9624-4AC8-A38B-D5E2439B7A34}" destId="{618ED2AC-9685-4E49-8FB0-BB5C4D829A94}" srcOrd="1" destOrd="0" parTransId="{67B3A1D5-B142-4641-A816-9F043D2EFD06}" sibTransId="{76276031-C589-4107-B829-C9CDC2F28341}"/>
    <dgm:cxn modelId="{D36E50C4-7579-4467-B566-4D9E67E1FA58}" type="presOf" srcId="{4A9503F9-3C74-4061-A2DD-A6F23A7348AD}" destId="{613536F6-5C58-44AE-AC8C-1C7B225274D5}" srcOrd="0" destOrd="0" presId="urn:microsoft.com/office/officeart/2005/8/layout/orgChart1"/>
    <dgm:cxn modelId="{BD9EDFC4-500A-4DAB-A927-4DD9B334D2F8}" type="presOf" srcId="{E90C0ACC-37D2-4D99-8D46-D63FA6C66C3D}" destId="{7F4275B5-114E-4AC5-8716-C1B127DF3237}" srcOrd="1" destOrd="0" presId="urn:microsoft.com/office/officeart/2005/8/layout/orgChart1"/>
    <dgm:cxn modelId="{754436CA-E462-428B-9F70-C4A841D04A34}" srcId="{EECF78B2-9624-4AC8-A38B-D5E2439B7A34}" destId="{873C06CD-17A5-4BF9-A06C-5A38DF9C18DD}" srcOrd="4" destOrd="0" parTransId="{3DD8EDD6-749D-4277-8954-84732962175E}" sibTransId="{9F62C073-3A91-44C0-9D7A-16B23FEE6204}"/>
    <dgm:cxn modelId="{44DFEFCA-780A-4F28-95F3-CD72C6203098}" type="presOf" srcId="{9298D8CC-5D58-49AD-AEFF-53FA6D8025BF}" destId="{1BF1C3EE-61A4-4CBB-AC79-44B385FE2053}" srcOrd="0" destOrd="0" presId="urn:microsoft.com/office/officeart/2005/8/layout/orgChart1"/>
    <dgm:cxn modelId="{537DB7CB-FD4C-41FC-AB5C-02FB1D02EE7C}" type="presOf" srcId="{65BA3103-5BC7-4845-8F2A-BF497D52B595}" destId="{B312736F-0879-462B-8F77-05ED8D5F27EE}" srcOrd="0" destOrd="0" presId="urn:microsoft.com/office/officeart/2005/8/layout/orgChart1"/>
    <dgm:cxn modelId="{68DB3ECE-76F6-4CFD-A497-FAE12061A8D9}" type="presOf" srcId="{69D25401-FD0A-4137-9482-DA4EF1EAA275}" destId="{AC9FAA02-B6F2-4D55-AF27-A06595DC7EB8}" srcOrd="0" destOrd="0" presId="urn:microsoft.com/office/officeart/2005/8/layout/orgChart1"/>
    <dgm:cxn modelId="{5FE937CF-D806-4476-B204-75221875C037}" type="presOf" srcId="{6A28A0DB-8872-4C4A-88B3-F4FC226187EF}" destId="{51659571-8C6C-4EDF-9B4A-DEF2B2F54A1A}" srcOrd="0" destOrd="0" presId="urn:microsoft.com/office/officeart/2005/8/layout/orgChart1"/>
    <dgm:cxn modelId="{B81F86D0-AB24-4DFF-B315-CEFAB626BED7}" srcId="{6A28A0DB-8872-4C4A-88B3-F4FC226187EF}" destId="{4D4B0603-F172-4E77-AD55-B1E638183A7F}" srcOrd="0" destOrd="0" parTransId="{D509C56A-9101-4A9B-B427-5FE480A1AC37}" sibTransId="{7C2CB262-3A1E-4684-9334-F8E7D45C2B50}"/>
    <dgm:cxn modelId="{5BFE81D1-BCD0-4F70-A8B5-473E8224F2BF}" srcId="{E788D83F-85CC-4284-9277-929EB028B2F1}" destId="{EE0F2802-598F-4245-A21D-B66B810F99E3}" srcOrd="1" destOrd="0" parTransId="{7BC7F0DE-8CE2-45CE-8F54-C0449032A3E3}" sibTransId="{7C3BCDC5-3D81-4197-A836-EF91E7684170}"/>
    <dgm:cxn modelId="{854715D6-D83E-40A9-BA68-564CDE512FF5}" type="presOf" srcId="{EDB7140C-DA3C-4286-81E1-4E785FF98883}" destId="{E0782A08-99CC-4BF0-A196-92B3DF427DAD}" srcOrd="0" destOrd="0" presId="urn:microsoft.com/office/officeart/2005/8/layout/orgChart1"/>
    <dgm:cxn modelId="{CB8DAAD7-B62A-4712-8C68-B11DA178F9A9}" srcId="{EE0F2802-598F-4245-A21D-B66B810F99E3}" destId="{17D41A09-6955-4984-9176-DF80EEED2648}" srcOrd="1" destOrd="0" parTransId="{6942312A-3667-464D-A582-E9D43C288E36}" sibTransId="{3F98ACF6-8C73-4891-8EA0-3D0EC9C7268C}"/>
    <dgm:cxn modelId="{50D633D8-6596-45E7-8B45-8CB5C66A7F10}" type="presOf" srcId="{E90C0ACC-37D2-4D99-8D46-D63FA6C66C3D}" destId="{921B7B5F-07C3-4962-92A9-9C73FF0A8364}" srcOrd="0" destOrd="0" presId="urn:microsoft.com/office/officeart/2005/8/layout/orgChart1"/>
    <dgm:cxn modelId="{50EB96D9-814B-4A5C-855D-ACFCA83F6BE3}" srcId="{6A28A0DB-8872-4C4A-88B3-F4FC226187EF}" destId="{90DF208C-AF4B-4793-81BF-C4E6AB9357B2}" srcOrd="1" destOrd="0" parTransId="{3FD1BD0E-419A-47E3-AFCA-C4C79D0F5B69}" sibTransId="{2BF74CA2-5231-46B4-8E64-49F407720AA8}"/>
    <dgm:cxn modelId="{B7A64EDA-630F-495F-9696-6C29575731D8}" srcId="{5F926720-CC1F-49EB-8BC9-D7D8DD6C8BF3}" destId="{DE56E38A-7EF1-4C98-BB19-A429AEB2BB87}" srcOrd="2" destOrd="0" parTransId="{051019A9-651B-4E04-AB7A-650D43714E17}" sibTransId="{BA762CE1-3132-48BB-A9D7-B9EA7B797A69}"/>
    <dgm:cxn modelId="{95947ADA-90DB-480C-9402-7CCC23F098F1}" srcId="{C177FAB2-2C2C-4F80-B54D-2C408D2B1EF9}" destId="{ECD46BFC-F587-43E3-8CD6-E1EBF74B9892}" srcOrd="2" destOrd="0" parTransId="{13EA0457-909B-42E5-829E-F1A871EDD7D1}" sibTransId="{CC1819FE-81B3-4812-BB8D-B5BD88B6862D}"/>
    <dgm:cxn modelId="{5771A7DA-45C3-481B-9D7B-565673695187}" type="presOf" srcId="{90DF208C-AF4B-4793-81BF-C4E6AB9357B2}" destId="{739889A4-F8B9-4FBE-84EE-7546BAD74DCC}" srcOrd="1" destOrd="0" presId="urn:microsoft.com/office/officeart/2005/8/layout/orgChart1"/>
    <dgm:cxn modelId="{16BDAFDA-16D4-416C-A12C-3845884FB1FD}" type="presOf" srcId="{D509C56A-9101-4A9B-B427-5FE480A1AC37}" destId="{1580E566-E4D4-4F7E-A515-DD3481059803}" srcOrd="0" destOrd="0" presId="urn:microsoft.com/office/officeart/2005/8/layout/orgChart1"/>
    <dgm:cxn modelId="{B42DEADC-0234-425B-997C-708CD29A949A}" type="presOf" srcId="{E788D83F-85CC-4284-9277-929EB028B2F1}" destId="{4E04AF46-695A-48D2-931B-160DBED1B95A}" srcOrd="1" destOrd="0" presId="urn:microsoft.com/office/officeart/2005/8/layout/orgChart1"/>
    <dgm:cxn modelId="{2F222ADF-5CEB-4FC4-A35D-16BBF9C53841}" srcId="{5F926720-CC1F-49EB-8BC9-D7D8DD6C8BF3}" destId="{F3C2C623-73A9-43DE-8509-5462DD071C15}" srcOrd="3" destOrd="0" parTransId="{CB6D6580-A0FF-4CDD-B3AB-2F92BCE1866F}" sibTransId="{F31C68AD-F823-491A-BCBE-408EAF919E12}"/>
    <dgm:cxn modelId="{1026B1E0-B953-41F3-AD63-8C310854EF7F}" type="presOf" srcId="{ECD46BFC-F587-43E3-8CD6-E1EBF74B9892}" destId="{FD6EC0D9-C000-44B2-9ADA-CA9ECCBDB0FA}" srcOrd="1" destOrd="0" presId="urn:microsoft.com/office/officeart/2005/8/layout/orgChart1"/>
    <dgm:cxn modelId="{07310AE4-2858-43D5-A673-7F303CEC0CEB}" type="presOf" srcId="{B8FCF34D-4379-4EBA-B1E7-5A691D13C63F}" destId="{687C8CF6-D4F7-4B96-AA9D-1524A5130FD8}" srcOrd="1" destOrd="0" presId="urn:microsoft.com/office/officeart/2005/8/layout/orgChart1"/>
    <dgm:cxn modelId="{D6D327E4-E1EB-477F-B0D7-0BAEB05B73EC}" type="presOf" srcId="{90DF208C-AF4B-4793-81BF-C4E6AB9357B2}" destId="{13917099-AEB4-4167-A2C7-16BB01A468F7}" srcOrd="0" destOrd="0" presId="urn:microsoft.com/office/officeart/2005/8/layout/orgChart1"/>
    <dgm:cxn modelId="{08B405E7-785B-4E37-8946-E5A3B91BF7AA}" type="presOf" srcId="{5757F8C4-260B-40B6-92F4-CBA357E2EFD5}" destId="{8F16BD25-7836-47A2-BD21-35641392EE83}" srcOrd="0" destOrd="0" presId="urn:microsoft.com/office/officeart/2005/8/layout/orgChart1"/>
    <dgm:cxn modelId="{9A9115E7-42D9-4D8F-A409-91274640BA9A}" srcId="{EE0F2802-598F-4245-A21D-B66B810F99E3}" destId="{94F148EC-E6CB-488E-BC4B-3656DCDC0BF7}" srcOrd="4" destOrd="0" parTransId="{C41C5280-FDEC-4395-A94F-58E5B8E67834}" sibTransId="{645BDCA9-2C82-4B9D-AE48-30D64C014F8E}"/>
    <dgm:cxn modelId="{B975A2E7-1C84-4A14-AEC4-0C3087E234BF}" type="presOf" srcId="{BB1013FD-E30A-4D4E-BBC0-3CB4A4E951A2}" destId="{43AE3E92-66FE-4171-9974-29C840D275D8}" srcOrd="0" destOrd="0" presId="urn:microsoft.com/office/officeart/2005/8/layout/orgChart1"/>
    <dgm:cxn modelId="{A08E37E8-11A8-4CA5-8995-A6C345BE00E2}" type="presOf" srcId="{3FD1BD0E-419A-47E3-AFCA-C4C79D0F5B69}" destId="{89D57EBC-3C3F-44BB-96F6-E6DBBABBC25D}" srcOrd="0" destOrd="0" presId="urn:microsoft.com/office/officeart/2005/8/layout/orgChart1"/>
    <dgm:cxn modelId="{1C28F4E8-7F8A-4F25-BA75-C93A7380AFD3}" srcId="{6A28A0DB-8872-4C4A-88B3-F4FC226187EF}" destId="{20BC184B-325E-45D1-A54F-9B6FA1E30E31}" srcOrd="3" destOrd="0" parTransId="{EDB7140C-DA3C-4286-81E1-4E785FF98883}" sibTransId="{79FF0E82-17D8-4820-8284-8E09D40A68FA}"/>
    <dgm:cxn modelId="{D4960AE9-CCDF-4CAF-B488-632E30630EC9}" type="presOf" srcId="{59AC5ED2-6B57-4FB1-BB9D-6EF4C8D1B048}" destId="{44167DFF-68BA-4CAF-A734-054E6E666493}" srcOrd="0" destOrd="0" presId="urn:microsoft.com/office/officeart/2005/8/layout/orgChart1"/>
    <dgm:cxn modelId="{FAD52BEA-EEE1-4328-AC06-74440E69BC81}" type="presOf" srcId="{829B866B-7AAB-488F-89FB-C370CB7068F2}" destId="{3E3CF607-3706-4DDB-9867-4EBFE4735C06}" srcOrd="0" destOrd="0" presId="urn:microsoft.com/office/officeart/2005/8/layout/orgChart1"/>
    <dgm:cxn modelId="{86530BEB-B1A4-4391-A268-987DF2F5E23D}" type="presOf" srcId="{5757F8C4-260B-40B6-92F4-CBA357E2EFD5}" destId="{EF112438-F976-4564-AA99-F586BB6F0E32}" srcOrd="1" destOrd="0" presId="urn:microsoft.com/office/officeart/2005/8/layout/orgChart1"/>
    <dgm:cxn modelId="{61E2CFEC-7F50-48A2-8121-FAAD43512A44}" type="presOf" srcId="{A4981961-466A-4FAB-85A8-D80A4EFD4827}" destId="{C39689E2-4918-4336-B554-C278C3C7DC98}" srcOrd="0" destOrd="0" presId="urn:microsoft.com/office/officeart/2005/8/layout/orgChart1"/>
    <dgm:cxn modelId="{003E30ED-335F-480F-B881-3932446D398D}" type="presOf" srcId="{46B9F014-C324-4A8D-8021-C6F5962659C8}" destId="{F12EF9BA-F20C-408D-9EBB-95B786FD4535}" srcOrd="0" destOrd="0" presId="urn:microsoft.com/office/officeart/2005/8/layout/orgChart1"/>
    <dgm:cxn modelId="{6DF078ED-EADA-4423-BF85-4AD52EFBE7AB}" srcId="{B8FCF34D-4379-4EBA-B1E7-5A691D13C63F}" destId="{EECF78B2-9624-4AC8-A38B-D5E2439B7A34}" srcOrd="0" destOrd="0" parTransId="{39A26103-1C49-4C48-A21D-82843EDE84CA}" sibTransId="{12B8DF13-110B-43D9-9EBA-8A2ED79D93D4}"/>
    <dgm:cxn modelId="{C238F9F3-8965-42AD-A185-A91359643E67}" type="presOf" srcId="{9372D8CC-0257-47CA-8C8B-A0458573E9B6}" destId="{74270BCD-2E3F-47E9-AD8F-47ECD5CAC38F}" srcOrd="1" destOrd="0" presId="urn:microsoft.com/office/officeart/2005/8/layout/orgChart1"/>
    <dgm:cxn modelId="{21102CF5-21D0-4442-9F14-517467EF5300}" type="presOf" srcId="{CB6D6580-A0FF-4CDD-B3AB-2F92BCE1866F}" destId="{780BAA0D-F988-47C4-8977-CFB996B85AEB}" srcOrd="0" destOrd="0" presId="urn:microsoft.com/office/officeart/2005/8/layout/orgChart1"/>
    <dgm:cxn modelId="{0190D0F6-4ACE-41E1-9C83-5379509C866B}" type="presOf" srcId="{6DF0D831-87BB-4BFA-BC14-E34EB70CFE9B}" destId="{E42AC331-5E53-4CEA-8D27-993B8F63CA3A}" srcOrd="1" destOrd="0" presId="urn:microsoft.com/office/officeart/2005/8/layout/orgChart1"/>
    <dgm:cxn modelId="{E59EF7F8-E2AF-49E3-8B80-24E56708BB0E}" srcId="{6A28A0DB-8872-4C4A-88B3-F4FC226187EF}" destId="{829B866B-7AAB-488F-89FB-C370CB7068F2}" srcOrd="2" destOrd="0" parTransId="{A4981961-466A-4FAB-85A8-D80A4EFD4827}" sibTransId="{6E94E52D-5A24-4EFE-930F-7E218B5DDD13}"/>
    <dgm:cxn modelId="{D92724F9-8AC2-4C06-9E34-908E31EAABC9}" type="presOf" srcId="{C41C5280-FDEC-4395-A94F-58E5B8E67834}" destId="{3B6BA21D-8DE4-4132-839C-F2A485FAEEDF}" srcOrd="0" destOrd="0" presId="urn:microsoft.com/office/officeart/2005/8/layout/orgChart1"/>
    <dgm:cxn modelId="{BF9496FB-DE4B-455D-8115-1B642E10D8CC}" srcId="{C177FAB2-2C2C-4F80-B54D-2C408D2B1EF9}" destId="{E7E1CA54-F0B8-40D9-9E5E-12BFC0971EB0}" srcOrd="5" destOrd="0" parTransId="{55D33B94-B60D-4907-8184-197BB07EE718}" sibTransId="{A4E8845E-6A97-40EB-9E4D-CEE0A4A9EA04}"/>
    <dgm:cxn modelId="{53F0F8FE-DE94-4464-9908-2A4F0B46B688}" srcId="{EECF78B2-9624-4AC8-A38B-D5E2439B7A34}" destId="{BF1A425D-9E6D-4781-B40E-81DF865255B5}" srcOrd="2" destOrd="0" parTransId="{C3CC9FA9-EE75-4A2C-8B62-8608C9E512F1}" sibTransId="{33423DF8-C936-4CB1-8398-3BB99F1A9A10}"/>
    <dgm:cxn modelId="{CA81CEC4-07C4-4F36-B175-AEC07BBD9688}" type="presParOf" srcId="{1BF1C3EE-61A4-4CBB-AC79-44B385FE2053}" destId="{1C866E05-41F5-45AF-A121-3AE8FBEF8491}" srcOrd="0" destOrd="0" presId="urn:microsoft.com/office/officeart/2005/8/layout/orgChart1"/>
    <dgm:cxn modelId="{31FA56B1-3B31-4F6B-A219-A50DCC4B0051}" type="presParOf" srcId="{1C866E05-41F5-45AF-A121-3AE8FBEF8491}" destId="{C7624BB6-1F5A-478F-ACEF-4DB9E96A9A3C}" srcOrd="0" destOrd="0" presId="urn:microsoft.com/office/officeart/2005/8/layout/orgChart1"/>
    <dgm:cxn modelId="{BB5EDFF6-0496-42EE-9DCA-169570E29B50}" type="presParOf" srcId="{C7624BB6-1F5A-478F-ACEF-4DB9E96A9A3C}" destId="{97375B9B-C556-4B39-B022-9E04CCE7EE3D}" srcOrd="0" destOrd="0" presId="urn:microsoft.com/office/officeart/2005/8/layout/orgChart1"/>
    <dgm:cxn modelId="{1284E114-9E0D-4188-AFC8-37A5528B8B8D}" type="presParOf" srcId="{C7624BB6-1F5A-478F-ACEF-4DB9E96A9A3C}" destId="{4E04AF46-695A-48D2-931B-160DBED1B95A}" srcOrd="1" destOrd="0" presId="urn:microsoft.com/office/officeart/2005/8/layout/orgChart1"/>
    <dgm:cxn modelId="{E0E668F7-4B8F-4546-947F-02504594422B}" type="presParOf" srcId="{1C866E05-41F5-45AF-A121-3AE8FBEF8491}" destId="{CE8FC431-F397-4DAA-B53F-FF5154400E58}" srcOrd="1" destOrd="0" presId="urn:microsoft.com/office/officeart/2005/8/layout/orgChart1"/>
    <dgm:cxn modelId="{CDFC77D0-7074-459A-97F5-CD267626FCF6}" type="presParOf" srcId="{CE8FC431-F397-4DAA-B53F-FF5154400E58}" destId="{5E9F7E05-69D6-4E72-B206-8D60EECFF4E5}" srcOrd="0" destOrd="0" presId="urn:microsoft.com/office/officeart/2005/8/layout/orgChart1"/>
    <dgm:cxn modelId="{F41A6D18-C934-48A3-855D-5BED6A03C1BD}" type="presParOf" srcId="{CE8FC431-F397-4DAA-B53F-FF5154400E58}" destId="{A1D4B9B0-2910-4926-8840-928D338D500E}" srcOrd="1" destOrd="0" presId="urn:microsoft.com/office/officeart/2005/8/layout/orgChart1"/>
    <dgm:cxn modelId="{53599F16-5D90-4329-BC85-CFF2B1411435}" type="presParOf" srcId="{A1D4B9B0-2910-4926-8840-928D338D500E}" destId="{66775DF8-5CB0-4DAD-ADEC-2680C68D47A6}" srcOrd="0" destOrd="0" presId="urn:microsoft.com/office/officeart/2005/8/layout/orgChart1"/>
    <dgm:cxn modelId="{6FE1C832-5404-46EE-A3D2-6B255A669F75}" type="presParOf" srcId="{66775DF8-5CB0-4DAD-ADEC-2680C68D47A6}" destId="{2AE8D814-5105-40CB-8D21-F581AD47BC34}" srcOrd="0" destOrd="0" presId="urn:microsoft.com/office/officeart/2005/8/layout/orgChart1"/>
    <dgm:cxn modelId="{5DDC02A1-0E3C-46CD-887F-0B6962D2EEBC}" type="presParOf" srcId="{66775DF8-5CB0-4DAD-ADEC-2680C68D47A6}" destId="{DFC20CC2-D72E-4E6F-9042-32C6CBB86650}" srcOrd="1" destOrd="0" presId="urn:microsoft.com/office/officeart/2005/8/layout/orgChart1"/>
    <dgm:cxn modelId="{D6C19AF9-10C1-4730-8DEB-D26241695AF1}" type="presParOf" srcId="{A1D4B9B0-2910-4926-8840-928D338D500E}" destId="{5A72B391-5B62-4998-B223-036C93875504}" srcOrd="1" destOrd="0" presId="urn:microsoft.com/office/officeart/2005/8/layout/orgChart1"/>
    <dgm:cxn modelId="{0C9DF9FF-3540-4DFD-8A00-67F4E593340F}" type="presParOf" srcId="{5A72B391-5B62-4998-B223-036C93875504}" destId="{B42C5040-C608-4166-958C-2448061817F2}" srcOrd="0" destOrd="0" presId="urn:microsoft.com/office/officeart/2005/8/layout/orgChart1"/>
    <dgm:cxn modelId="{DE714A20-D3A4-44E3-BC45-5531FB724FF8}" type="presParOf" srcId="{5A72B391-5B62-4998-B223-036C93875504}" destId="{8E6D9EE5-53A6-499B-8DCE-76DF609A9D1F}" srcOrd="1" destOrd="0" presId="urn:microsoft.com/office/officeart/2005/8/layout/orgChart1"/>
    <dgm:cxn modelId="{1F0A65E3-CA7A-41EC-BA0E-8F6E55DD0024}" type="presParOf" srcId="{8E6D9EE5-53A6-499B-8DCE-76DF609A9D1F}" destId="{C8CCA025-0329-48C9-A54E-CE03FF0B9722}" srcOrd="0" destOrd="0" presId="urn:microsoft.com/office/officeart/2005/8/layout/orgChart1"/>
    <dgm:cxn modelId="{4DF3EB75-1411-49DF-B55D-4AC2A1C04772}" type="presParOf" srcId="{C8CCA025-0329-48C9-A54E-CE03FF0B9722}" destId="{921B7B5F-07C3-4962-92A9-9C73FF0A8364}" srcOrd="0" destOrd="0" presId="urn:microsoft.com/office/officeart/2005/8/layout/orgChart1"/>
    <dgm:cxn modelId="{21D4A443-A844-4875-A86D-DFE8507664E6}" type="presParOf" srcId="{C8CCA025-0329-48C9-A54E-CE03FF0B9722}" destId="{7F4275B5-114E-4AC5-8716-C1B127DF3237}" srcOrd="1" destOrd="0" presId="urn:microsoft.com/office/officeart/2005/8/layout/orgChart1"/>
    <dgm:cxn modelId="{4720D2E4-4C83-4574-A062-8EC9BC9EACA6}" type="presParOf" srcId="{8E6D9EE5-53A6-499B-8DCE-76DF609A9D1F}" destId="{E2AB670E-084B-4BCD-BFDD-E5F21D171ED7}" srcOrd="1" destOrd="0" presId="urn:microsoft.com/office/officeart/2005/8/layout/orgChart1"/>
    <dgm:cxn modelId="{E94582A7-2357-4D53-A584-4376915C5BA7}" type="presParOf" srcId="{8E6D9EE5-53A6-499B-8DCE-76DF609A9D1F}" destId="{64BBDBFA-3346-4E62-87A5-0BD36793F991}" srcOrd="2" destOrd="0" presId="urn:microsoft.com/office/officeart/2005/8/layout/orgChart1"/>
    <dgm:cxn modelId="{F4F2CBD3-2CC2-4987-885B-64B60EB42B5C}" type="presParOf" srcId="{5A72B391-5B62-4998-B223-036C93875504}" destId="{A547314E-4162-4883-B874-7158D72B125D}" srcOrd="2" destOrd="0" presId="urn:microsoft.com/office/officeart/2005/8/layout/orgChart1"/>
    <dgm:cxn modelId="{E049D390-F16A-4632-A7F5-BE1116148499}" type="presParOf" srcId="{5A72B391-5B62-4998-B223-036C93875504}" destId="{C0D795C9-2E67-4B46-ACD8-DA1142F05BC2}" srcOrd="3" destOrd="0" presId="urn:microsoft.com/office/officeart/2005/8/layout/orgChart1"/>
    <dgm:cxn modelId="{FE8C93F2-461C-4C91-A786-FC0CA3A1B41B}" type="presParOf" srcId="{C0D795C9-2E67-4B46-ACD8-DA1142F05BC2}" destId="{A2029E6E-7230-4E40-8015-AE999726E8D4}" srcOrd="0" destOrd="0" presId="urn:microsoft.com/office/officeart/2005/8/layout/orgChart1"/>
    <dgm:cxn modelId="{B2A4066F-5B17-4529-B266-02B2DC7F031E}" type="presParOf" srcId="{A2029E6E-7230-4E40-8015-AE999726E8D4}" destId="{F12EF9BA-F20C-408D-9EBB-95B786FD4535}" srcOrd="0" destOrd="0" presId="urn:microsoft.com/office/officeart/2005/8/layout/orgChart1"/>
    <dgm:cxn modelId="{DB5BA034-0B25-4829-BA24-49AE41B48977}" type="presParOf" srcId="{A2029E6E-7230-4E40-8015-AE999726E8D4}" destId="{43AD1805-8AFD-480C-8123-DF1CDC83EA32}" srcOrd="1" destOrd="0" presId="urn:microsoft.com/office/officeart/2005/8/layout/orgChart1"/>
    <dgm:cxn modelId="{82A6369F-9A5E-49EB-877F-2B87ACD5CA03}" type="presParOf" srcId="{C0D795C9-2E67-4B46-ACD8-DA1142F05BC2}" destId="{DA6F43F5-AF67-4184-9FB9-2D4F7E334006}" srcOrd="1" destOrd="0" presId="urn:microsoft.com/office/officeart/2005/8/layout/orgChart1"/>
    <dgm:cxn modelId="{A103244D-5984-46E6-9825-BACE798AD0FC}" type="presParOf" srcId="{C0D795C9-2E67-4B46-ACD8-DA1142F05BC2}" destId="{049559AF-DA52-4E20-8CD5-5ECCF2582107}" srcOrd="2" destOrd="0" presId="urn:microsoft.com/office/officeart/2005/8/layout/orgChart1"/>
    <dgm:cxn modelId="{5D2B3F21-2E3F-4068-8233-D03BD07EDFA6}" type="presParOf" srcId="{5A72B391-5B62-4998-B223-036C93875504}" destId="{67BD0F5C-85CB-4F0F-9295-A9BEAFFFF24C}" srcOrd="4" destOrd="0" presId="urn:microsoft.com/office/officeart/2005/8/layout/orgChart1"/>
    <dgm:cxn modelId="{AFA43CE1-46D5-4C1D-8056-6B1A655B48A6}" type="presParOf" srcId="{5A72B391-5B62-4998-B223-036C93875504}" destId="{13195600-BF84-48A6-B553-CA632C242816}" srcOrd="5" destOrd="0" presId="urn:microsoft.com/office/officeart/2005/8/layout/orgChart1"/>
    <dgm:cxn modelId="{385A2040-F28C-4499-800E-219CC35D3FD4}" type="presParOf" srcId="{13195600-BF84-48A6-B553-CA632C242816}" destId="{AF53560A-CE9B-49C5-985C-B0A25241D451}" srcOrd="0" destOrd="0" presId="urn:microsoft.com/office/officeart/2005/8/layout/orgChart1"/>
    <dgm:cxn modelId="{DB90476A-27E2-43EE-B876-1ECCC463A124}" type="presParOf" srcId="{AF53560A-CE9B-49C5-985C-B0A25241D451}" destId="{C0787515-71B7-4931-91AD-ACCAE745A58A}" srcOrd="0" destOrd="0" presId="urn:microsoft.com/office/officeart/2005/8/layout/orgChart1"/>
    <dgm:cxn modelId="{602E9C49-DC78-4AFE-B6F8-483C00C22AAC}" type="presParOf" srcId="{AF53560A-CE9B-49C5-985C-B0A25241D451}" destId="{FD6EC0D9-C000-44B2-9ADA-CA9ECCBDB0FA}" srcOrd="1" destOrd="0" presId="urn:microsoft.com/office/officeart/2005/8/layout/orgChart1"/>
    <dgm:cxn modelId="{B3E35F93-2DCD-4093-AC5B-1A9CA5B5093C}" type="presParOf" srcId="{13195600-BF84-48A6-B553-CA632C242816}" destId="{329F0A2F-4B00-475E-8B74-B2E67D69B0C8}" srcOrd="1" destOrd="0" presId="urn:microsoft.com/office/officeart/2005/8/layout/orgChart1"/>
    <dgm:cxn modelId="{51F00632-FFAA-40F2-8277-246DF141017B}" type="presParOf" srcId="{13195600-BF84-48A6-B553-CA632C242816}" destId="{4A1C1B06-388F-4506-BBED-726C1155F1C1}" srcOrd="2" destOrd="0" presId="urn:microsoft.com/office/officeart/2005/8/layout/orgChart1"/>
    <dgm:cxn modelId="{E04FB23C-8682-4DBD-9837-E53D50A73D6E}" type="presParOf" srcId="{5A72B391-5B62-4998-B223-036C93875504}" destId="{E0947B56-9EA5-4904-AC4B-9B8C2017CDEA}" srcOrd="6" destOrd="0" presId="urn:microsoft.com/office/officeart/2005/8/layout/orgChart1"/>
    <dgm:cxn modelId="{CE7D270E-1CA7-4E7E-883C-E6D81B47FE80}" type="presParOf" srcId="{5A72B391-5B62-4998-B223-036C93875504}" destId="{52FB28E7-5BCC-4039-B0ED-CE427DDECEE6}" srcOrd="7" destOrd="0" presId="urn:microsoft.com/office/officeart/2005/8/layout/orgChart1"/>
    <dgm:cxn modelId="{19844E1D-ECCE-4820-8ECD-64BF67100FC5}" type="presParOf" srcId="{52FB28E7-5BCC-4039-B0ED-CE427DDECEE6}" destId="{014D49CA-DA19-4137-B3F6-F866F760872F}" srcOrd="0" destOrd="0" presId="urn:microsoft.com/office/officeart/2005/8/layout/orgChart1"/>
    <dgm:cxn modelId="{9CCCA55D-B18A-4391-B31B-6867716E1966}" type="presParOf" srcId="{014D49CA-DA19-4137-B3F6-F866F760872F}" destId="{3A70BA3E-92D6-4860-9646-059CB705C771}" srcOrd="0" destOrd="0" presId="urn:microsoft.com/office/officeart/2005/8/layout/orgChart1"/>
    <dgm:cxn modelId="{18620D04-2E00-4098-BA40-E5D654962B7C}" type="presParOf" srcId="{014D49CA-DA19-4137-B3F6-F866F760872F}" destId="{E42AC331-5E53-4CEA-8D27-993B8F63CA3A}" srcOrd="1" destOrd="0" presId="urn:microsoft.com/office/officeart/2005/8/layout/orgChart1"/>
    <dgm:cxn modelId="{78915EC8-3417-4DE5-909B-5C676DC83711}" type="presParOf" srcId="{52FB28E7-5BCC-4039-B0ED-CE427DDECEE6}" destId="{1C4BE19B-FCED-42B9-A52D-C87C80B1B347}" srcOrd="1" destOrd="0" presId="urn:microsoft.com/office/officeart/2005/8/layout/orgChart1"/>
    <dgm:cxn modelId="{F2A17494-1A6B-4BAD-9A05-0AE6439EEC1D}" type="presParOf" srcId="{52FB28E7-5BCC-4039-B0ED-CE427DDECEE6}" destId="{581A3D47-5D2E-4371-BADC-16F2E8E158DF}" srcOrd="2" destOrd="0" presId="urn:microsoft.com/office/officeart/2005/8/layout/orgChart1"/>
    <dgm:cxn modelId="{FE4303DC-3C46-47C6-806F-B850F97DD460}" type="presParOf" srcId="{5A72B391-5B62-4998-B223-036C93875504}" destId="{7A26D302-4B48-4AD6-86C9-10C5576BF966}" srcOrd="8" destOrd="0" presId="urn:microsoft.com/office/officeart/2005/8/layout/orgChart1"/>
    <dgm:cxn modelId="{13BF75F7-43DE-4FB6-99DE-DCF43F9CCB9A}" type="presParOf" srcId="{5A72B391-5B62-4998-B223-036C93875504}" destId="{C50F92A1-8744-4EEE-9306-20094BC9AEFE}" srcOrd="9" destOrd="0" presId="urn:microsoft.com/office/officeart/2005/8/layout/orgChart1"/>
    <dgm:cxn modelId="{BB0BEC1D-46E5-4C10-8662-C8BD453ACAAD}" type="presParOf" srcId="{C50F92A1-8744-4EEE-9306-20094BC9AEFE}" destId="{7976E410-3369-48F9-9E3C-09B6A8F0F1D3}" srcOrd="0" destOrd="0" presId="urn:microsoft.com/office/officeart/2005/8/layout/orgChart1"/>
    <dgm:cxn modelId="{78F3EAEC-7391-4560-B726-5A2CF7679E71}" type="presParOf" srcId="{7976E410-3369-48F9-9E3C-09B6A8F0F1D3}" destId="{2FB7E78C-B3AE-4355-8133-D0A90BB41481}" srcOrd="0" destOrd="0" presId="urn:microsoft.com/office/officeart/2005/8/layout/orgChart1"/>
    <dgm:cxn modelId="{C20DE271-329A-4C3D-9913-AF464AC7D50D}" type="presParOf" srcId="{7976E410-3369-48F9-9E3C-09B6A8F0F1D3}" destId="{74270BCD-2E3F-47E9-AD8F-47ECD5CAC38F}" srcOrd="1" destOrd="0" presId="urn:microsoft.com/office/officeart/2005/8/layout/orgChart1"/>
    <dgm:cxn modelId="{03370554-531C-47E8-800F-735460D4BF0C}" type="presParOf" srcId="{C50F92A1-8744-4EEE-9306-20094BC9AEFE}" destId="{1FFD81D5-CD67-4FCA-838F-EF1F1761CD06}" srcOrd="1" destOrd="0" presId="urn:microsoft.com/office/officeart/2005/8/layout/orgChart1"/>
    <dgm:cxn modelId="{3ECC894B-629B-4E1B-A585-D6559E21D68A}" type="presParOf" srcId="{C50F92A1-8744-4EEE-9306-20094BC9AEFE}" destId="{999E2CCE-08C0-4E5E-A3AA-55D0BAE66F9E}" srcOrd="2" destOrd="0" presId="urn:microsoft.com/office/officeart/2005/8/layout/orgChart1"/>
    <dgm:cxn modelId="{5388E4D6-BF83-47B9-B456-4C2E4866C979}" type="presParOf" srcId="{5A72B391-5B62-4998-B223-036C93875504}" destId="{65EADFBA-2400-47DB-8A6C-5A53B48F6E47}" srcOrd="10" destOrd="0" presId="urn:microsoft.com/office/officeart/2005/8/layout/orgChart1"/>
    <dgm:cxn modelId="{2527F02A-62A5-4B23-BC6B-B4FA66A4CE85}" type="presParOf" srcId="{5A72B391-5B62-4998-B223-036C93875504}" destId="{527AD860-EE06-4318-9665-8BA7B23FED2A}" srcOrd="11" destOrd="0" presId="urn:microsoft.com/office/officeart/2005/8/layout/orgChart1"/>
    <dgm:cxn modelId="{FC8FD44E-C2AC-43EB-8C73-4E15A88D3DE3}" type="presParOf" srcId="{527AD860-EE06-4318-9665-8BA7B23FED2A}" destId="{79CB7917-5DB3-4BD1-80B7-FA056EE04AC9}" srcOrd="0" destOrd="0" presId="urn:microsoft.com/office/officeart/2005/8/layout/orgChart1"/>
    <dgm:cxn modelId="{C497378A-61C3-43EF-A7C8-BED1687DA0E2}" type="presParOf" srcId="{79CB7917-5DB3-4BD1-80B7-FA056EE04AC9}" destId="{9DF061E0-AF7F-486E-9FD2-2FD83A7C7A3E}" srcOrd="0" destOrd="0" presId="urn:microsoft.com/office/officeart/2005/8/layout/orgChart1"/>
    <dgm:cxn modelId="{5E124727-FBCC-4C07-83B2-ABC803590838}" type="presParOf" srcId="{79CB7917-5DB3-4BD1-80B7-FA056EE04AC9}" destId="{82E10A56-30E3-4129-BB5F-A14501FB9252}" srcOrd="1" destOrd="0" presId="urn:microsoft.com/office/officeart/2005/8/layout/orgChart1"/>
    <dgm:cxn modelId="{410222F1-D3ED-4ECB-BA8D-A661AFE43100}" type="presParOf" srcId="{527AD860-EE06-4318-9665-8BA7B23FED2A}" destId="{EB3DBB2E-A180-45AC-87B6-942D7E6D64D5}" srcOrd="1" destOrd="0" presId="urn:microsoft.com/office/officeart/2005/8/layout/orgChart1"/>
    <dgm:cxn modelId="{81A4BA56-6A6D-43C0-ACDF-90D378773794}" type="presParOf" srcId="{527AD860-EE06-4318-9665-8BA7B23FED2A}" destId="{C444EF5A-05E4-4843-BAA6-9035EEAE011C}" srcOrd="2" destOrd="0" presId="urn:microsoft.com/office/officeart/2005/8/layout/orgChart1"/>
    <dgm:cxn modelId="{26E8CD22-4FF6-4ACD-B6B1-63102D8D12AB}" type="presParOf" srcId="{A1D4B9B0-2910-4926-8840-928D338D500E}" destId="{798F4350-CB8F-41FC-BFAC-8419B2717B52}" srcOrd="2" destOrd="0" presId="urn:microsoft.com/office/officeart/2005/8/layout/orgChart1"/>
    <dgm:cxn modelId="{F7E0A251-DAF3-4810-A28F-BDAAD102FCE5}" type="presParOf" srcId="{CE8FC431-F397-4DAA-B53F-FF5154400E58}" destId="{12E284C7-5BAD-46AE-B443-B86EC06468AD}" srcOrd="2" destOrd="0" presId="urn:microsoft.com/office/officeart/2005/8/layout/orgChart1"/>
    <dgm:cxn modelId="{C3E6CD38-B2E1-41C3-A104-A2EAEDF04A25}" type="presParOf" srcId="{CE8FC431-F397-4DAA-B53F-FF5154400E58}" destId="{48212E8C-7403-482F-9D8C-C5619C710019}" srcOrd="3" destOrd="0" presId="urn:microsoft.com/office/officeart/2005/8/layout/orgChart1"/>
    <dgm:cxn modelId="{D11AD9FA-CA99-42D6-9BE2-912803C4E88F}" type="presParOf" srcId="{48212E8C-7403-482F-9D8C-C5619C710019}" destId="{2CB9D813-6743-4FDF-ACA1-C2E0A47A19AA}" srcOrd="0" destOrd="0" presId="urn:microsoft.com/office/officeart/2005/8/layout/orgChart1"/>
    <dgm:cxn modelId="{F80B6324-B56F-4AB4-9963-7C7DBFC25EAF}" type="presParOf" srcId="{2CB9D813-6743-4FDF-ACA1-C2E0A47A19AA}" destId="{BACFB3CA-A217-42CB-A34D-7FB58C33B488}" srcOrd="0" destOrd="0" presId="urn:microsoft.com/office/officeart/2005/8/layout/orgChart1"/>
    <dgm:cxn modelId="{E47F29F8-7327-4826-986D-62231DB0936B}" type="presParOf" srcId="{2CB9D813-6743-4FDF-ACA1-C2E0A47A19AA}" destId="{B1A97AAF-8AA8-48C1-9EC1-768E30F99D3F}" srcOrd="1" destOrd="0" presId="urn:microsoft.com/office/officeart/2005/8/layout/orgChart1"/>
    <dgm:cxn modelId="{4307AC92-0AF6-4D30-B9F8-A3BE3AEDAEB5}" type="presParOf" srcId="{48212E8C-7403-482F-9D8C-C5619C710019}" destId="{037D6B64-5980-4B9C-AB97-4F28017824DB}" srcOrd="1" destOrd="0" presId="urn:microsoft.com/office/officeart/2005/8/layout/orgChart1"/>
    <dgm:cxn modelId="{8BE0BE95-8E73-4BF0-ACFD-5AE21A25B138}" type="presParOf" srcId="{037D6B64-5980-4B9C-AB97-4F28017824DB}" destId="{6B1404D8-2889-4B47-8B30-312BF77C5143}" srcOrd="0" destOrd="0" presId="urn:microsoft.com/office/officeart/2005/8/layout/orgChart1"/>
    <dgm:cxn modelId="{C7B1F281-E6DB-4A34-9D6A-3DFCA6A26BA2}" type="presParOf" srcId="{037D6B64-5980-4B9C-AB97-4F28017824DB}" destId="{DB463B27-F1F4-4D03-BDAA-A75F513D3CFB}" srcOrd="1" destOrd="0" presId="urn:microsoft.com/office/officeart/2005/8/layout/orgChart1"/>
    <dgm:cxn modelId="{69AFDFD9-2BFD-453C-8E16-17F7109AE6A7}" type="presParOf" srcId="{DB463B27-F1F4-4D03-BDAA-A75F513D3CFB}" destId="{0DB3C1BD-23EE-4CF9-9B50-F7BEF0ABD384}" srcOrd="0" destOrd="0" presId="urn:microsoft.com/office/officeart/2005/8/layout/orgChart1"/>
    <dgm:cxn modelId="{9A3AD999-BE72-4A31-B558-6E746056E6DA}" type="presParOf" srcId="{0DB3C1BD-23EE-4CF9-9B50-F7BEF0ABD384}" destId="{34DCDAE4-53A3-4A17-8BB3-85B0E357FC5B}" srcOrd="0" destOrd="0" presId="urn:microsoft.com/office/officeart/2005/8/layout/orgChart1"/>
    <dgm:cxn modelId="{6F925D72-D0C5-4618-8E7D-4C20458C6BBF}" type="presParOf" srcId="{0DB3C1BD-23EE-4CF9-9B50-F7BEF0ABD384}" destId="{2060A2A4-BD91-46BE-A3BF-5B705B2AEEC1}" srcOrd="1" destOrd="0" presId="urn:microsoft.com/office/officeart/2005/8/layout/orgChart1"/>
    <dgm:cxn modelId="{74D45351-ED7D-46E5-A876-10AE8D84B0C4}" type="presParOf" srcId="{DB463B27-F1F4-4D03-BDAA-A75F513D3CFB}" destId="{E64D662B-AC83-4392-A9FD-504FA3B61C4A}" srcOrd="1" destOrd="0" presId="urn:microsoft.com/office/officeart/2005/8/layout/orgChart1"/>
    <dgm:cxn modelId="{C857A3CE-B968-429F-8AAC-85BCEF3E08CB}" type="presParOf" srcId="{DB463B27-F1F4-4D03-BDAA-A75F513D3CFB}" destId="{6C6E9F17-26B3-4098-8E77-527C28B501DD}" srcOrd="2" destOrd="0" presId="urn:microsoft.com/office/officeart/2005/8/layout/orgChart1"/>
    <dgm:cxn modelId="{A7C6A89F-FD51-49FE-B32D-625DD62D9070}" type="presParOf" srcId="{037D6B64-5980-4B9C-AB97-4F28017824DB}" destId="{40CD1795-4B33-48DF-9F76-E97689C11179}" srcOrd="2" destOrd="0" presId="urn:microsoft.com/office/officeart/2005/8/layout/orgChart1"/>
    <dgm:cxn modelId="{458B903F-C7F0-4BD2-AB5B-AAB2E08D0AC6}" type="presParOf" srcId="{037D6B64-5980-4B9C-AB97-4F28017824DB}" destId="{94CEDD09-56E2-4560-BF4D-FA42B36EC5FA}" srcOrd="3" destOrd="0" presId="urn:microsoft.com/office/officeart/2005/8/layout/orgChart1"/>
    <dgm:cxn modelId="{FD48EF57-62E6-4F42-98E3-7536D61FAB0A}" type="presParOf" srcId="{94CEDD09-56E2-4560-BF4D-FA42B36EC5FA}" destId="{99B9816A-41AB-4BDF-8705-06DC7372CB7B}" srcOrd="0" destOrd="0" presId="urn:microsoft.com/office/officeart/2005/8/layout/orgChart1"/>
    <dgm:cxn modelId="{1C18CB7E-D90D-457B-9029-58D860A81D9E}" type="presParOf" srcId="{99B9816A-41AB-4BDF-8705-06DC7372CB7B}" destId="{1AFC319A-EB4E-4A17-A2E9-A16D842A545E}" srcOrd="0" destOrd="0" presId="urn:microsoft.com/office/officeart/2005/8/layout/orgChart1"/>
    <dgm:cxn modelId="{3D85B236-1188-4278-9688-A2FF8AFF084F}" type="presParOf" srcId="{99B9816A-41AB-4BDF-8705-06DC7372CB7B}" destId="{B543D3E2-126A-44A0-9CB3-ACD3E6E8EE75}" srcOrd="1" destOrd="0" presId="urn:microsoft.com/office/officeart/2005/8/layout/orgChart1"/>
    <dgm:cxn modelId="{8DD991DE-3E4E-4043-8018-611037D83EF1}" type="presParOf" srcId="{94CEDD09-56E2-4560-BF4D-FA42B36EC5FA}" destId="{0F32D5F3-6483-4941-B29C-848C35AF0730}" srcOrd="1" destOrd="0" presId="urn:microsoft.com/office/officeart/2005/8/layout/orgChart1"/>
    <dgm:cxn modelId="{3362F841-C723-4649-AC74-8757CF26AD4B}" type="presParOf" srcId="{94CEDD09-56E2-4560-BF4D-FA42B36EC5FA}" destId="{61F668AA-82E0-45EE-BEA0-B63E5CD32D74}" srcOrd="2" destOrd="0" presId="urn:microsoft.com/office/officeart/2005/8/layout/orgChart1"/>
    <dgm:cxn modelId="{8AD57837-F30F-49B5-9D50-5B02ADA90260}" type="presParOf" srcId="{037D6B64-5980-4B9C-AB97-4F28017824DB}" destId="{40748039-55D3-4B2E-8CF0-269394987153}" srcOrd="4" destOrd="0" presId="urn:microsoft.com/office/officeart/2005/8/layout/orgChart1"/>
    <dgm:cxn modelId="{1433AB18-FE81-4932-9366-EA28C7DF88A8}" type="presParOf" srcId="{037D6B64-5980-4B9C-AB97-4F28017824DB}" destId="{1D5F09DF-387E-428E-9A32-16E3A190AC81}" srcOrd="5" destOrd="0" presId="urn:microsoft.com/office/officeart/2005/8/layout/orgChart1"/>
    <dgm:cxn modelId="{7C6AB3A4-D440-4929-861E-975476C292D3}" type="presParOf" srcId="{1D5F09DF-387E-428E-9A32-16E3A190AC81}" destId="{093DABA9-6E9B-47EB-A4E9-890D282E64D6}" srcOrd="0" destOrd="0" presId="urn:microsoft.com/office/officeart/2005/8/layout/orgChart1"/>
    <dgm:cxn modelId="{C03996AD-02E8-4FE0-BD84-22B2B7DEBD3B}" type="presParOf" srcId="{093DABA9-6E9B-47EB-A4E9-890D282E64D6}" destId="{613536F6-5C58-44AE-AC8C-1C7B225274D5}" srcOrd="0" destOrd="0" presId="urn:microsoft.com/office/officeart/2005/8/layout/orgChart1"/>
    <dgm:cxn modelId="{F931F91A-D1F4-40EB-A067-E428266AAF7E}" type="presParOf" srcId="{093DABA9-6E9B-47EB-A4E9-890D282E64D6}" destId="{9405682A-28EC-47FB-9F15-CA4EF78FB5D0}" srcOrd="1" destOrd="0" presId="urn:microsoft.com/office/officeart/2005/8/layout/orgChart1"/>
    <dgm:cxn modelId="{23150717-B33A-4FDE-A588-117E6E3F8384}" type="presParOf" srcId="{1D5F09DF-387E-428E-9A32-16E3A190AC81}" destId="{304A7E8F-A9A4-418A-AC86-14F378D2BE65}" srcOrd="1" destOrd="0" presId="urn:microsoft.com/office/officeart/2005/8/layout/orgChart1"/>
    <dgm:cxn modelId="{1BA701B7-1D8D-442E-ABC1-EFC9FE4212AF}" type="presParOf" srcId="{1D5F09DF-387E-428E-9A32-16E3A190AC81}" destId="{E96C82DE-DB17-4496-8656-F306C6B37808}" srcOrd="2" destOrd="0" presId="urn:microsoft.com/office/officeart/2005/8/layout/orgChart1"/>
    <dgm:cxn modelId="{1F945078-F719-4669-8EA5-1890BFF71683}" type="presParOf" srcId="{037D6B64-5980-4B9C-AB97-4F28017824DB}" destId="{C21F9470-E8D0-4DF3-A09E-6FB25EB7CB53}" srcOrd="6" destOrd="0" presId="urn:microsoft.com/office/officeart/2005/8/layout/orgChart1"/>
    <dgm:cxn modelId="{D52274E0-2206-43CA-B118-4A7701EC9ECC}" type="presParOf" srcId="{037D6B64-5980-4B9C-AB97-4F28017824DB}" destId="{FDDE5303-C574-4A88-AB7B-579264D12B0A}" srcOrd="7" destOrd="0" presId="urn:microsoft.com/office/officeart/2005/8/layout/orgChart1"/>
    <dgm:cxn modelId="{0545C736-011A-41A8-ACC9-738CD2660668}" type="presParOf" srcId="{FDDE5303-C574-4A88-AB7B-579264D12B0A}" destId="{18C2524B-8D5A-4296-A197-03174175BB0C}" srcOrd="0" destOrd="0" presId="urn:microsoft.com/office/officeart/2005/8/layout/orgChart1"/>
    <dgm:cxn modelId="{C62F785D-DF3D-47E7-9BDD-FCFC5ADD99B6}" type="presParOf" srcId="{18C2524B-8D5A-4296-A197-03174175BB0C}" destId="{43AE3E92-66FE-4171-9974-29C840D275D8}" srcOrd="0" destOrd="0" presId="urn:microsoft.com/office/officeart/2005/8/layout/orgChart1"/>
    <dgm:cxn modelId="{4EE9C44B-B24F-489E-9192-5C8DC3F6702B}" type="presParOf" srcId="{18C2524B-8D5A-4296-A197-03174175BB0C}" destId="{B242D7AB-7F5A-43CD-A720-D8CB02C20AF2}" srcOrd="1" destOrd="0" presId="urn:microsoft.com/office/officeart/2005/8/layout/orgChart1"/>
    <dgm:cxn modelId="{2D5B43A0-1516-4344-BCE4-8EF24EFB72B7}" type="presParOf" srcId="{FDDE5303-C574-4A88-AB7B-579264D12B0A}" destId="{788AE982-D351-4BC6-B857-3E3E73AF9404}" srcOrd="1" destOrd="0" presId="urn:microsoft.com/office/officeart/2005/8/layout/orgChart1"/>
    <dgm:cxn modelId="{25F52AC3-FE70-4C14-87DE-6331C4579498}" type="presParOf" srcId="{FDDE5303-C574-4A88-AB7B-579264D12B0A}" destId="{254EFA24-499C-4700-A9C1-4B726DAC1554}" srcOrd="2" destOrd="0" presId="urn:microsoft.com/office/officeart/2005/8/layout/orgChart1"/>
    <dgm:cxn modelId="{78B4B5B3-25F7-4149-BB3E-E9CE9713B69D}" type="presParOf" srcId="{037D6B64-5980-4B9C-AB97-4F28017824DB}" destId="{3B6BA21D-8DE4-4132-839C-F2A485FAEEDF}" srcOrd="8" destOrd="0" presId="urn:microsoft.com/office/officeart/2005/8/layout/orgChart1"/>
    <dgm:cxn modelId="{00D7A30B-1489-405A-9E10-B3DC78C169CB}" type="presParOf" srcId="{037D6B64-5980-4B9C-AB97-4F28017824DB}" destId="{97D5C055-0617-4466-85AD-8960779A39F7}" srcOrd="9" destOrd="0" presId="urn:microsoft.com/office/officeart/2005/8/layout/orgChart1"/>
    <dgm:cxn modelId="{FDEC1B94-CFE1-4D7F-AD50-B8EC7FC2E99E}" type="presParOf" srcId="{97D5C055-0617-4466-85AD-8960779A39F7}" destId="{E26FF599-C3F3-4D5B-A6F1-F9BCB9F176B7}" srcOrd="0" destOrd="0" presId="urn:microsoft.com/office/officeart/2005/8/layout/orgChart1"/>
    <dgm:cxn modelId="{E89F8808-4224-4377-BF27-104D0301B70A}" type="presParOf" srcId="{E26FF599-C3F3-4D5B-A6F1-F9BCB9F176B7}" destId="{F2F5C3C3-E679-4CE7-9A06-F610FD56192B}" srcOrd="0" destOrd="0" presId="urn:microsoft.com/office/officeart/2005/8/layout/orgChart1"/>
    <dgm:cxn modelId="{1E86338F-3DAE-46FF-B830-9CA17214B7CA}" type="presParOf" srcId="{E26FF599-C3F3-4D5B-A6F1-F9BCB9F176B7}" destId="{FCCBFB1F-DD50-4818-BC19-006909184B12}" srcOrd="1" destOrd="0" presId="urn:microsoft.com/office/officeart/2005/8/layout/orgChart1"/>
    <dgm:cxn modelId="{7893B53E-B623-499D-A3B2-5070A3693F25}" type="presParOf" srcId="{97D5C055-0617-4466-85AD-8960779A39F7}" destId="{7E81F4BE-8D41-4633-8660-B384F1F130DB}" srcOrd="1" destOrd="0" presId="urn:microsoft.com/office/officeart/2005/8/layout/orgChart1"/>
    <dgm:cxn modelId="{01865D42-B76F-4A0E-95A0-7855F1FE55A1}" type="presParOf" srcId="{97D5C055-0617-4466-85AD-8960779A39F7}" destId="{582DFA56-5F26-442B-830B-743086A9708D}" srcOrd="2" destOrd="0" presId="urn:microsoft.com/office/officeart/2005/8/layout/orgChart1"/>
    <dgm:cxn modelId="{51D47E5A-A3E5-4FC8-BD83-D93A74843B1F}" type="presParOf" srcId="{037D6B64-5980-4B9C-AB97-4F28017824DB}" destId="{479EDF5B-344B-4521-8E26-E305FBA07EDB}" srcOrd="10" destOrd="0" presId="urn:microsoft.com/office/officeart/2005/8/layout/orgChart1"/>
    <dgm:cxn modelId="{8BBD4579-36EB-4D30-8404-55229BF3A5B4}" type="presParOf" srcId="{037D6B64-5980-4B9C-AB97-4F28017824DB}" destId="{48107ADA-E307-4599-9C76-879DFCF9E4F9}" srcOrd="11" destOrd="0" presId="urn:microsoft.com/office/officeart/2005/8/layout/orgChart1"/>
    <dgm:cxn modelId="{C093254F-4103-4040-AED5-15EFC036103C}" type="presParOf" srcId="{48107ADA-E307-4599-9C76-879DFCF9E4F9}" destId="{508672F8-13FB-4AE4-ABA2-F07858B10C5D}" srcOrd="0" destOrd="0" presId="urn:microsoft.com/office/officeart/2005/8/layout/orgChart1"/>
    <dgm:cxn modelId="{AA2E41FD-5691-46BC-BF93-C74B9469B140}" type="presParOf" srcId="{508672F8-13FB-4AE4-ABA2-F07858B10C5D}" destId="{8F16BD25-7836-47A2-BD21-35641392EE83}" srcOrd="0" destOrd="0" presId="urn:microsoft.com/office/officeart/2005/8/layout/orgChart1"/>
    <dgm:cxn modelId="{0165EC4D-0710-47FF-9633-12770C1F84AC}" type="presParOf" srcId="{508672F8-13FB-4AE4-ABA2-F07858B10C5D}" destId="{EF112438-F976-4564-AA99-F586BB6F0E32}" srcOrd="1" destOrd="0" presId="urn:microsoft.com/office/officeart/2005/8/layout/orgChart1"/>
    <dgm:cxn modelId="{6861694A-73B4-4B42-870B-93751E5699D6}" type="presParOf" srcId="{48107ADA-E307-4599-9C76-879DFCF9E4F9}" destId="{614570A2-1C1D-4903-8FA2-500270FEA46F}" srcOrd="1" destOrd="0" presId="urn:microsoft.com/office/officeart/2005/8/layout/orgChart1"/>
    <dgm:cxn modelId="{F06B22B9-3221-46F6-ACEE-315C801B3060}" type="presParOf" srcId="{48107ADA-E307-4599-9C76-879DFCF9E4F9}" destId="{C50E2863-550B-4DC1-8F20-A7439420C07C}" srcOrd="2" destOrd="0" presId="urn:microsoft.com/office/officeart/2005/8/layout/orgChart1"/>
    <dgm:cxn modelId="{BE773F60-17D2-43C8-81FE-7877E1C01E26}" type="presParOf" srcId="{48212E8C-7403-482F-9D8C-C5619C710019}" destId="{6CEFE49C-8659-46C0-9F6C-E7EAE55406BD}" srcOrd="2" destOrd="0" presId="urn:microsoft.com/office/officeart/2005/8/layout/orgChart1"/>
    <dgm:cxn modelId="{4A45BCEB-E42B-4401-A0A0-7359E4BCC6F5}" type="presParOf" srcId="{CE8FC431-F397-4DAA-B53F-FF5154400E58}" destId="{E81AF24E-75D1-464A-8B9B-105DCAF1D539}" srcOrd="4" destOrd="0" presId="urn:microsoft.com/office/officeart/2005/8/layout/orgChart1"/>
    <dgm:cxn modelId="{F5D70CEF-F423-415B-8B73-F645062A16B6}" type="presParOf" srcId="{CE8FC431-F397-4DAA-B53F-FF5154400E58}" destId="{B8B06569-0826-426C-9D39-79F2E92F93FD}" srcOrd="5" destOrd="0" presId="urn:microsoft.com/office/officeart/2005/8/layout/orgChart1"/>
    <dgm:cxn modelId="{FA78FEA3-FBE7-408E-A978-7086CD8A010C}" type="presParOf" srcId="{B8B06569-0826-426C-9D39-79F2E92F93FD}" destId="{9D4D03A0-9AB3-4BF6-B968-5D3B02C07529}" srcOrd="0" destOrd="0" presId="urn:microsoft.com/office/officeart/2005/8/layout/orgChart1"/>
    <dgm:cxn modelId="{49BC90ED-63B1-4832-BB93-9D9D54C09836}" type="presParOf" srcId="{9D4D03A0-9AB3-4BF6-B968-5D3B02C07529}" destId="{51659571-8C6C-4EDF-9B4A-DEF2B2F54A1A}" srcOrd="0" destOrd="0" presId="urn:microsoft.com/office/officeart/2005/8/layout/orgChart1"/>
    <dgm:cxn modelId="{52297601-5597-49C4-9E70-BF9623BD513C}" type="presParOf" srcId="{9D4D03A0-9AB3-4BF6-B968-5D3B02C07529}" destId="{CF8DB931-4F9E-4D00-90E2-DB12DC8BF5A4}" srcOrd="1" destOrd="0" presId="urn:microsoft.com/office/officeart/2005/8/layout/orgChart1"/>
    <dgm:cxn modelId="{A695CB6A-2B06-4EB0-934F-E93C488919BF}" type="presParOf" srcId="{B8B06569-0826-426C-9D39-79F2E92F93FD}" destId="{4F8CD91C-EFB8-44A5-AF38-51AD32BF6133}" srcOrd="1" destOrd="0" presId="urn:microsoft.com/office/officeart/2005/8/layout/orgChart1"/>
    <dgm:cxn modelId="{9E8B7EE2-4020-4FFD-9E16-A4F1B86F559A}" type="presParOf" srcId="{4F8CD91C-EFB8-44A5-AF38-51AD32BF6133}" destId="{1580E566-E4D4-4F7E-A515-DD3481059803}" srcOrd="0" destOrd="0" presId="urn:microsoft.com/office/officeart/2005/8/layout/orgChart1"/>
    <dgm:cxn modelId="{AEEDFB29-C8E4-4964-ABE6-9F8A246DB68A}" type="presParOf" srcId="{4F8CD91C-EFB8-44A5-AF38-51AD32BF6133}" destId="{A8C341FB-298B-458D-8D44-B86096502FC4}" srcOrd="1" destOrd="0" presId="urn:microsoft.com/office/officeart/2005/8/layout/orgChart1"/>
    <dgm:cxn modelId="{C00261B7-3178-4975-9BF7-5EEB6B10AB0C}" type="presParOf" srcId="{A8C341FB-298B-458D-8D44-B86096502FC4}" destId="{034E19EB-4F25-4F70-9E80-F5EC28E49E9A}" srcOrd="0" destOrd="0" presId="urn:microsoft.com/office/officeart/2005/8/layout/orgChart1"/>
    <dgm:cxn modelId="{3F608863-BFF0-4F42-85A3-878AC4FDEE2B}" type="presParOf" srcId="{034E19EB-4F25-4F70-9E80-F5EC28E49E9A}" destId="{59409D1A-A592-4FE8-91EB-DAC5022D8BD8}" srcOrd="0" destOrd="0" presId="urn:microsoft.com/office/officeart/2005/8/layout/orgChart1"/>
    <dgm:cxn modelId="{041A394C-D746-454A-8536-038D3EDAAF96}" type="presParOf" srcId="{034E19EB-4F25-4F70-9E80-F5EC28E49E9A}" destId="{F34AE370-448C-4D6B-9F58-99D963E97C14}" srcOrd="1" destOrd="0" presId="urn:microsoft.com/office/officeart/2005/8/layout/orgChart1"/>
    <dgm:cxn modelId="{B0EC129D-EBDB-4000-A07C-83473BC4DBD0}" type="presParOf" srcId="{A8C341FB-298B-458D-8D44-B86096502FC4}" destId="{97BC4C54-6211-4238-A361-C7C5D8023EE3}" srcOrd="1" destOrd="0" presId="urn:microsoft.com/office/officeart/2005/8/layout/orgChart1"/>
    <dgm:cxn modelId="{5EEA7443-F1EF-486B-9D3E-817316A23C5E}" type="presParOf" srcId="{A8C341FB-298B-458D-8D44-B86096502FC4}" destId="{87CC46A8-3D3A-436B-8CFA-D128E2CB5255}" srcOrd="2" destOrd="0" presId="urn:microsoft.com/office/officeart/2005/8/layout/orgChart1"/>
    <dgm:cxn modelId="{33031E83-F0B7-4D09-A485-AD0AE795968D}" type="presParOf" srcId="{4F8CD91C-EFB8-44A5-AF38-51AD32BF6133}" destId="{89D57EBC-3C3F-44BB-96F6-E6DBBABBC25D}" srcOrd="2" destOrd="0" presId="urn:microsoft.com/office/officeart/2005/8/layout/orgChart1"/>
    <dgm:cxn modelId="{19DFEFB0-4D8E-42EA-95F3-0EAD91729781}" type="presParOf" srcId="{4F8CD91C-EFB8-44A5-AF38-51AD32BF6133}" destId="{EB5E2A78-7A8D-4025-A6F0-6BA6D186A44C}" srcOrd="3" destOrd="0" presId="urn:microsoft.com/office/officeart/2005/8/layout/orgChart1"/>
    <dgm:cxn modelId="{BA79565F-6F3C-4B9A-8048-E829189727CB}" type="presParOf" srcId="{EB5E2A78-7A8D-4025-A6F0-6BA6D186A44C}" destId="{79710F2F-642E-42B8-AC91-1248C25DEC7E}" srcOrd="0" destOrd="0" presId="urn:microsoft.com/office/officeart/2005/8/layout/orgChart1"/>
    <dgm:cxn modelId="{C1BBDDB6-D461-40BF-A867-B969B58D1E2D}" type="presParOf" srcId="{79710F2F-642E-42B8-AC91-1248C25DEC7E}" destId="{13917099-AEB4-4167-A2C7-16BB01A468F7}" srcOrd="0" destOrd="0" presId="urn:microsoft.com/office/officeart/2005/8/layout/orgChart1"/>
    <dgm:cxn modelId="{E51F5EB8-96BC-4EAD-914E-1931BF811BBC}" type="presParOf" srcId="{79710F2F-642E-42B8-AC91-1248C25DEC7E}" destId="{739889A4-F8B9-4FBE-84EE-7546BAD74DCC}" srcOrd="1" destOrd="0" presId="urn:microsoft.com/office/officeart/2005/8/layout/orgChart1"/>
    <dgm:cxn modelId="{A0561810-B5C7-413A-96E0-AC27DDF78D26}" type="presParOf" srcId="{EB5E2A78-7A8D-4025-A6F0-6BA6D186A44C}" destId="{2E2BD864-DCB0-45F9-A0F1-3CAA36CCB6F9}" srcOrd="1" destOrd="0" presId="urn:microsoft.com/office/officeart/2005/8/layout/orgChart1"/>
    <dgm:cxn modelId="{3BF1F7AE-1D79-41A8-9DEA-63E70B7F2236}" type="presParOf" srcId="{EB5E2A78-7A8D-4025-A6F0-6BA6D186A44C}" destId="{50AC01C5-CB10-49B6-89E5-21F5A4749BA8}" srcOrd="2" destOrd="0" presId="urn:microsoft.com/office/officeart/2005/8/layout/orgChart1"/>
    <dgm:cxn modelId="{2354E5F8-FF6A-42DD-A7AB-119F76A0492B}" type="presParOf" srcId="{4F8CD91C-EFB8-44A5-AF38-51AD32BF6133}" destId="{C39689E2-4918-4336-B554-C278C3C7DC98}" srcOrd="4" destOrd="0" presId="urn:microsoft.com/office/officeart/2005/8/layout/orgChart1"/>
    <dgm:cxn modelId="{FE538C8C-BD99-4257-B988-297C9D255815}" type="presParOf" srcId="{4F8CD91C-EFB8-44A5-AF38-51AD32BF6133}" destId="{1BB5A200-1213-49A1-9D5A-C0E7FCCE1937}" srcOrd="5" destOrd="0" presId="urn:microsoft.com/office/officeart/2005/8/layout/orgChart1"/>
    <dgm:cxn modelId="{0CB935D1-54EF-47E4-BAA9-065F629E1A98}" type="presParOf" srcId="{1BB5A200-1213-49A1-9D5A-C0E7FCCE1937}" destId="{BF898E77-27AD-43C5-95C6-ACE3A99CB7BA}" srcOrd="0" destOrd="0" presId="urn:microsoft.com/office/officeart/2005/8/layout/orgChart1"/>
    <dgm:cxn modelId="{9CD53687-FDA8-4538-A254-CCFC31E79366}" type="presParOf" srcId="{BF898E77-27AD-43C5-95C6-ACE3A99CB7BA}" destId="{3E3CF607-3706-4DDB-9867-4EBFE4735C06}" srcOrd="0" destOrd="0" presId="urn:microsoft.com/office/officeart/2005/8/layout/orgChart1"/>
    <dgm:cxn modelId="{74A98BFA-A99E-49BF-97AA-A194F75C4830}" type="presParOf" srcId="{BF898E77-27AD-43C5-95C6-ACE3A99CB7BA}" destId="{06AF8354-BA0B-47FC-9703-117C0B119AF8}" srcOrd="1" destOrd="0" presId="urn:microsoft.com/office/officeart/2005/8/layout/orgChart1"/>
    <dgm:cxn modelId="{924A8B03-597D-440C-BAA6-98816FC9D9B3}" type="presParOf" srcId="{1BB5A200-1213-49A1-9D5A-C0E7FCCE1937}" destId="{108F2594-BF4C-4077-ABEE-481D5651C916}" srcOrd="1" destOrd="0" presId="urn:microsoft.com/office/officeart/2005/8/layout/orgChart1"/>
    <dgm:cxn modelId="{3E99A94A-985D-47A5-BA0A-F292A919C58D}" type="presParOf" srcId="{1BB5A200-1213-49A1-9D5A-C0E7FCCE1937}" destId="{E69E2E00-72D5-4AEC-BF11-91CED4FAB14B}" srcOrd="2" destOrd="0" presId="urn:microsoft.com/office/officeart/2005/8/layout/orgChart1"/>
    <dgm:cxn modelId="{7B77E326-0A2D-4BA2-8311-E3597C84EFAB}" type="presParOf" srcId="{4F8CD91C-EFB8-44A5-AF38-51AD32BF6133}" destId="{E0782A08-99CC-4BF0-A196-92B3DF427DAD}" srcOrd="6" destOrd="0" presId="urn:microsoft.com/office/officeart/2005/8/layout/orgChart1"/>
    <dgm:cxn modelId="{7CA91592-F277-441B-BE5C-7E47B257FF60}" type="presParOf" srcId="{4F8CD91C-EFB8-44A5-AF38-51AD32BF6133}" destId="{D23F8368-D8B9-4CCC-A28F-61E5CDD35D73}" srcOrd="7" destOrd="0" presId="urn:microsoft.com/office/officeart/2005/8/layout/orgChart1"/>
    <dgm:cxn modelId="{146EFAF3-DD80-412A-86E3-C6FE818BBD7E}" type="presParOf" srcId="{D23F8368-D8B9-4CCC-A28F-61E5CDD35D73}" destId="{A772FF73-39F0-4CEA-80F3-20B6C63FF91E}" srcOrd="0" destOrd="0" presId="urn:microsoft.com/office/officeart/2005/8/layout/orgChart1"/>
    <dgm:cxn modelId="{FACDBA80-C023-45F9-90D8-F570714CAF18}" type="presParOf" srcId="{A772FF73-39F0-4CEA-80F3-20B6C63FF91E}" destId="{CDFCE5CC-9D56-40B4-92D2-6D49583BF17F}" srcOrd="0" destOrd="0" presId="urn:microsoft.com/office/officeart/2005/8/layout/orgChart1"/>
    <dgm:cxn modelId="{99BD040B-9804-4B79-8453-07C633DA8F1F}" type="presParOf" srcId="{A772FF73-39F0-4CEA-80F3-20B6C63FF91E}" destId="{E7D60FBD-D9AD-4050-B651-D4E14CB44A01}" srcOrd="1" destOrd="0" presId="urn:microsoft.com/office/officeart/2005/8/layout/orgChart1"/>
    <dgm:cxn modelId="{64B9080C-0C6D-4C66-9577-B3C81B79A832}" type="presParOf" srcId="{D23F8368-D8B9-4CCC-A28F-61E5CDD35D73}" destId="{5912A919-1FC8-4A91-B3A1-52B10942D8F3}" srcOrd="1" destOrd="0" presId="urn:microsoft.com/office/officeart/2005/8/layout/orgChart1"/>
    <dgm:cxn modelId="{E0ED9B1F-3EC9-4050-B83E-13305C99CB4C}" type="presParOf" srcId="{D23F8368-D8B9-4CCC-A28F-61E5CDD35D73}" destId="{E23F7A9A-D1BB-46C0-BF86-F2D4D1C4EFB6}" srcOrd="2" destOrd="0" presId="urn:microsoft.com/office/officeart/2005/8/layout/orgChart1"/>
    <dgm:cxn modelId="{1E05AF2F-4F09-4908-87F0-D3E54B06D4CA}" type="presParOf" srcId="{4F8CD91C-EFB8-44A5-AF38-51AD32BF6133}" destId="{F4341DC9-04B6-4239-97D7-62714D336F33}" srcOrd="8" destOrd="0" presId="urn:microsoft.com/office/officeart/2005/8/layout/orgChart1"/>
    <dgm:cxn modelId="{CEF00ECB-4A1F-4292-B91B-70A58E3FE15D}" type="presParOf" srcId="{4F8CD91C-EFB8-44A5-AF38-51AD32BF6133}" destId="{4C692C31-5D33-44E8-81A2-3326368CB2EE}" srcOrd="9" destOrd="0" presId="urn:microsoft.com/office/officeart/2005/8/layout/orgChart1"/>
    <dgm:cxn modelId="{F26D0850-FD4F-4501-954D-C65C2C76F2D2}" type="presParOf" srcId="{4C692C31-5D33-44E8-81A2-3326368CB2EE}" destId="{B5AAA87E-84FE-4B92-B6A5-D40A04A8F552}" srcOrd="0" destOrd="0" presId="urn:microsoft.com/office/officeart/2005/8/layout/orgChart1"/>
    <dgm:cxn modelId="{DB47B022-93AB-4AC2-BE98-5554A360FF8A}" type="presParOf" srcId="{B5AAA87E-84FE-4B92-B6A5-D40A04A8F552}" destId="{1B0B8525-FC84-4952-9AB0-4E7CA87651F8}" srcOrd="0" destOrd="0" presId="urn:microsoft.com/office/officeart/2005/8/layout/orgChart1"/>
    <dgm:cxn modelId="{00E3073B-F29E-4BDF-805F-CBF91A176FC2}" type="presParOf" srcId="{B5AAA87E-84FE-4B92-B6A5-D40A04A8F552}" destId="{DBE656C8-6B34-46BE-BB33-AA81DCBED214}" srcOrd="1" destOrd="0" presId="urn:microsoft.com/office/officeart/2005/8/layout/orgChart1"/>
    <dgm:cxn modelId="{50747B88-7672-4D21-8207-FCE80A55D443}" type="presParOf" srcId="{4C692C31-5D33-44E8-81A2-3326368CB2EE}" destId="{E515A3FE-4C94-4AA5-9798-7C6C130DEF6A}" srcOrd="1" destOrd="0" presId="urn:microsoft.com/office/officeart/2005/8/layout/orgChart1"/>
    <dgm:cxn modelId="{169979E6-096E-4ACB-9476-0F76A4DA513D}" type="presParOf" srcId="{4C692C31-5D33-44E8-81A2-3326368CB2EE}" destId="{B8E03D3F-90E4-42D2-B52B-E8E94B927004}" srcOrd="2" destOrd="0" presId="urn:microsoft.com/office/officeart/2005/8/layout/orgChart1"/>
    <dgm:cxn modelId="{4A3906A3-F09D-43D0-B622-706343C475F8}" type="presParOf" srcId="{4F8CD91C-EFB8-44A5-AF38-51AD32BF6133}" destId="{20731FAD-780F-41E4-B8B7-BCFDA2664C8A}" srcOrd="10" destOrd="0" presId="urn:microsoft.com/office/officeart/2005/8/layout/orgChart1"/>
    <dgm:cxn modelId="{33583D42-2B3A-4161-A608-E7F5BBBE9EB4}" type="presParOf" srcId="{4F8CD91C-EFB8-44A5-AF38-51AD32BF6133}" destId="{E5074DD4-1871-449E-86DD-ECD6F6A21BFC}" srcOrd="11" destOrd="0" presId="urn:microsoft.com/office/officeart/2005/8/layout/orgChart1"/>
    <dgm:cxn modelId="{876464BD-FCE7-47E1-A498-A3A4786ACC2E}" type="presParOf" srcId="{E5074DD4-1871-449E-86DD-ECD6F6A21BFC}" destId="{B96EF4F9-3B05-4FB4-9E48-035BE5249A43}" srcOrd="0" destOrd="0" presId="urn:microsoft.com/office/officeart/2005/8/layout/orgChart1"/>
    <dgm:cxn modelId="{EDEC4FC2-5107-4DA7-A9AC-BB528A7F018E}" type="presParOf" srcId="{B96EF4F9-3B05-4FB4-9E48-035BE5249A43}" destId="{B218275B-8C66-4744-A900-4C908350D36E}" srcOrd="0" destOrd="0" presId="urn:microsoft.com/office/officeart/2005/8/layout/orgChart1"/>
    <dgm:cxn modelId="{D5446217-8017-4AFD-96C4-DD8AEC2B2C48}" type="presParOf" srcId="{B96EF4F9-3B05-4FB4-9E48-035BE5249A43}" destId="{ED110E77-2041-4044-873F-47408B28B0E2}" srcOrd="1" destOrd="0" presId="urn:microsoft.com/office/officeart/2005/8/layout/orgChart1"/>
    <dgm:cxn modelId="{4390BE4B-EBE3-4E34-9C45-811AFE20712B}" type="presParOf" srcId="{E5074DD4-1871-449E-86DD-ECD6F6A21BFC}" destId="{52BD0577-A397-43D9-A7E8-C3D37134CD1A}" srcOrd="1" destOrd="0" presId="urn:microsoft.com/office/officeart/2005/8/layout/orgChart1"/>
    <dgm:cxn modelId="{4B29791E-6391-40B9-B861-637C3B2C3EF9}" type="presParOf" srcId="{E5074DD4-1871-449E-86DD-ECD6F6A21BFC}" destId="{F40B4438-7706-438E-BCEF-3D4102AB1031}" srcOrd="2" destOrd="0" presId="urn:microsoft.com/office/officeart/2005/8/layout/orgChart1"/>
    <dgm:cxn modelId="{79E717D3-3A02-4DE1-A6CB-00CE671E8839}" type="presParOf" srcId="{B8B06569-0826-426C-9D39-79F2E92F93FD}" destId="{93554EE6-3AC1-492D-9486-05D0F669F420}" srcOrd="2" destOrd="0" presId="urn:microsoft.com/office/officeart/2005/8/layout/orgChart1"/>
    <dgm:cxn modelId="{00CD0FE9-3B39-4448-9780-AA4C92AA1978}" type="presParOf" srcId="{CE8FC431-F397-4DAA-B53F-FF5154400E58}" destId="{702C75CF-F069-48BD-8DA8-CB46010D0AB3}" srcOrd="6" destOrd="0" presId="urn:microsoft.com/office/officeart/2005/8/layout/orgChart1"/>
    <dgm:cxn modelId="{42CFCCBE-A2F1-438B-8482-71F6A0E7A02E}" type="presParOf" srcId="{CE8FC431-F397-4DAA-B53F-FF5154400E58}" destId="{80614907-E78C-4AF3-8AD8-9D73307A1F60}" srcOrd="7" destOrd="0" presId="urn:microsoft.com/office/officeart/2005/8/layout/orgChart1"/>
    <dgm:cxn modelId="{B4EDF05A-76CC-406B-910C-0357E7E27124}" type="presParOf" srcId="{80614907-E78C-4AF3-8AD8-9D73307A1F60}" destId="{62A9DA83-4445-4EE8-A9C2-25D631E90DF4}" srcOrd="0" destOrd="0" presId="urn:microsoft.com/office/officeart/2005/8/layout/orgChart1"/>
    <dgm:cxn modelId="{9C6226BB-E3A8-467E-A779-2BC378AB7D77}" type="presParOf" srcId="{62A9DA83-4445-4EE8-A9C2-25D631E90DF4}" destId="{820F14A7-7092-4229-BF10-4737D6ED803B}" srcOrd="0" destOrd="0" presId="urn:microsoft.com/office/officeart/2005/8/layout/orgChart1"/>
    <dgm:cxn modelId="{73D1E4CD-C5E4-4EB0-9D4B-5F7B283BB5F8}" type="presParOf" srcId="{62A9DA83-4445-4EE8-A9C2-25D631E90DF4}" destId="{32397A44-72CF-4889-A2A4-832CCDBA8F2E}" srcOrd="1" destOrd="0" presId="urn:microsoft.com/office/officeart/2005/8/layout/orgChart1"/>
    <dgm:cxn modelId="{391B2E39-96AD-44BA-9BCC-1EC664F7D671}" type="presParOf" srcId="{80614907-E78C-4AF3-8AD8-9D73307A1F60}" destId="{42EC07B4-0CB6-4031-9F1B-E82E7AB0C3DE}" srcOrd="1" destOrd="0" presId="urn:microsoft.com/office/officeart/2005/8/layout/orgChart1"/>
    <dgm:cxn modelId="{DE45F160-1AE6-4502-9D9D-DF3315FFF335}" type="presParOf" srcId="{42EC07B4-0CB6-4031-9F1B-E82E7AB0C3DE}" destId="{8B9ADF88-B439-4204-842C-8664BB9EC0F8}" srcOrd="0" destOrd="0" presId="urn:microsoft.com/office/officeart/2005/8/layout/orgChart1"/>
    <dgm:cxn modelId="{EAFF012E-45D6-41B9-A08F-FD5B4A5A2193}" type="presParOf" srcId="{42EC07B4-0CB6-4031-9F1B-E82E7AB0C3DE}" destId="{39525EC3-989B-46A9-85BC-ACC3E98386E2}" srcOrd="1" destOrd="0" presId="urn:microsoft.com/office/officeart/2005/8/layout/orgChart1"/>
    <dgm:cxn modelId="{5CA67F7E-26ED-4482-8959-9F439ED69A94}" type="presParOf" srcId="{39525EC3-989B-46A9-85BC-ACC3E98386E2}" destId="{9FCDE25E-057C-4811-B758-6A493E2A0952}" srcOrd="0" destOrd="0" presId="urn:microsoft.com/office/officeart/2005/8/layout/orgChart1"/>
    <dgm:cxn modelId="{154BDB37-C6E4-4F9B-BADD-4928C710CBAE}" type="presParOf" srcId="{9FCDE25E-057C-4811-B758-6A493E2A0952}" destId="{44167DFF-68BA-4CAF-A734-054E6E666493}" srcOrd="0" destOrd="0" presId="urn:microsoft.com/office/officeart/2005/8/layout/orgChart1"/>
    <dgm:cxn modelId="{0B6E04B8-0672-4239-81C5-55EE2F6915C1}" type="presParOf" srcId="{9FCDE25E-057C-4811-B758-6A493E2A0952}" destId="{8517AAC9-8379-4F9B-9E41-73E0D88C9B5C}" srcOrd="1" destOrd="0" presId="urn:microsoft.com/office/officeart/2005/8/layout/orgChart1"/>
    <dgm:cxn modelId="{EDEF81AB-DC87-4BF1-A756-9825932752E0}" type="presParOf" srcId="{39525EC3-989B-46A9-85BC-ACC3E98386E2}" destId="{6512D3E7-CD72-430C-B059-472646347525}" srcOrd="1" destOrd="0" presId="urn:microsoft.com/office/officeart/2005/8/layout/orgChart1"/>
    <dgm:cxn modelId="{BE05C256-F19A-4893-9FDE-017A783938F7}" type="presParOf" srcId="{39525EC3-989B-46A9-85BC-ACC3E98386E2}" destId="{034E5650-283A-4A12-BB23-C51B2410A886}" srcOrd="2" destOrd="0" presId="urn:microsoft.com/office/officeart/2005/8/layout/orgChart1"/>
    <dgm:cxn modelId="{56018B22-7DF3-4BFA-A2AB-B71838589771}" type="presParOf" srcId="{42EC07B4-0CB6-4031-9F1B-E82E7AB0C3DE}" destId="{E2A726A7-408B-47FC-8CFF-80EE65C284B3}" srcOrd="2" destOrd="0" presId="urn:microsoft.com/office/officeart/2005/8/layout/orgChart1"/>
    <dgm:cxn modelId="{568788F8-1F30-44D9-84E7-D4606B522183}" type="presParOf" srcId="{42EC07B4-0CB6-4031-9F1B-E82E7AB0C3DE}" destId="{FE7C2055-A1DC-478D-A6AC-6464232EE695}" srcOrd="3" destOrd="0" presId="urn:microsoft.com/office/officeart/2005/8/layout/orgChart1"/>
    <dgm:cxn modelId="{8437FEA1-B09D-4198-B633-D062FEDE8E67}" type="presParOf" srcId="{FE7C2055-A1DC-478D-A6AC-6464232EE695}" destId="{DA7F5139-FEB2-4B1C-A30A-C1250AF68101}" srcOrd="0" destOrd="0" presId="urn:microsoft.com/office/officeart/2005/8/layout/orgChart1"/>
    <dgm:cxn modelId="{D8948126-AAAF-445B-9772-656B8D29E539}" type="presParOf" srcId="{DA7F5139-FEB2-4B1C-A30A-C1250AF68101}" destId="{5FA20F70-695A-442A-A5EE-70ADE0604C38}" srcOrd="0" destOrd="0" presId="urn:microsoft.com/office/officeart/2005/8/layout/orgChart1"/>
    <dgm:cxn modelId="{61613829-E97A-4B37-ADA9-FB0E10E9CBEA}" type="presParOf" srcId="{DA7F5139-FEB2-4B1C-A30A-C1250AF68101}" destId="{25827E73-9C86-4CDE-B2D4-DDD03EBEDACA}" srcOrd="1" destOrd="0" presId="urn:microsoft.com/office/officeart/2005/8/layout/orgChart1"/>
    <dgm:cxn modelId="{5761EA9F-9491-49ED-9CE8-880257871AC5}" type="presParOf" srcId="{FE7C2055-A1DC-478D-A6AC-6464232EE695}" destId="{974A7899-132C-4E5C-98C3-2E6B5FAF777D}" srcOrd="1" destOrd="0" presId="urn:microsoft.com/office/officeart/2005/8/layout/orgChart1"/>
    <dgm:cxn modelId="{FD7F83F9-C694-4F11-826F-A4F269D79C7E}" type="presParOf" srcId="{FE7C2055-A1DC-478D-A6AC-6464232EE695}" destId="{946C13E0-1226-4671-8759-005A13BC78AD}" srcOrd="2" destOrd="0" presId="urn:microsoft.com/office/officeart/2005/8/layout/orgChart1"/>
    <dgm:cxn modelId="{7D06A66E-A9CB-4349-8AD0-5061E246F140}" type="presParOf" srcId="{42EC07B4-0CB6-4031-9F1B-E82E7AB0C3DE}" destId="{78E0508D-9E16-473B-87FD-CB870D86D446}" srcOrd="4" destOrd="0" presId="urn:microsoft.com/office/officeart/2005/8/layout/orgChart1"/>
    <dgm:cxn modelId="{2225A04F-3F5A-4F40-8590-F7D5A4443F14}" type="presParOf" srcId="{42EC07B4-0CB6-4031-9F1B-E82E7AB0C3DE}" destId="{328CE65A-EAF8-430B-8F81-BC85672C14FF}" srcOrd="5" destOrd="0" presId="urn:microsoft.com/office/officeart/2005/8/layout/orgChart1"/>
    <dgm:cxn modelId="{3325D83C-ED58-4A50-AFB6-48EBA3C7F8B8}" type="presParOf" srcId="{328CE65A-EAF8-430B-8F81-BC85672C14FF}" destId="{EC64767E-2D8C-49B0-B74B-0CFA8E3309FF}" srcOrd="0" destOrd="0" presId="urn:microsoft.com/office/officeart/2005/8/layout/orgChart1"/>
    <dgm:cxn modelId="{DC5A9B82-9FB8-4E56-8DCA-135264C4A585}" type="presParOf" srcId="{EC64767E-2D8C-49B0-B74B-0CFA8E3309FF}" destId="{E1A89205-4057-4A7B-B4E5-137385DB20D6}" srcOrd="0" destOrd="0" presId="urn:microsoft.com/office/officeart/2005/8/layout/orgChart1"/>
    <dgm:cxn modelId="{CC09F8BE-9D29-4EFA-852E-6266F8E6677B}" type="presParOf" srcId="{EC64767E-2D8C-49B0-B74B-0CFA8E3309FF}" destId="{3AD485DC-DA88-4736-BDB1-79E57E41A8FF}" srcOrd="1" destOrd="0" presId="urn:microsoft.com/office/officeart/2005/8/layout/orgChart1"/>
    <dgm:cxn modelId="{85E929F0-CE4B-4F65-97D8-27E3402877AF}" type="presParOf" srcId="{328CE65A-EAF8-430B-8F81-BC85672C14FF}" destId="{061431AE-C5DA-4325-8431-26EA4EF52B8B}" srcOrd="1" destOrd="0" presId="urn:microsoft.com/office/officeart/2005/8/layout/orgChart1"/>
    <dgm:cxn modelId="{FBADD848-8742-48AE-9104-0FFC50B21FBC}" type="presParOf" srcId="{328CE65A-EAF8-430B-8F81-BC85672C14FF}" destId="{24A4C238-AE99-4C5D-92A6-A00CCB02A4BB}" srcOrd="2" destOrd="0" presId="urn:microsoft.com/office/officeart/2005/8/layout/orgChart1"/>
    <dgm:cxn modelId="{FC178945-E64C-452D-9B13-8173F4A03385}" type="presParOf" srcId="{42EC07B4-0CB6-4031-9F1B-E82E7AB0C3DE}" destId="{780BAA0D-F988-47C4-8977-CFB996B85AEB}" srcOrd="6" destOrd="0" presId="urn:microsoft.com/office/officeart/2005/8/layout/orgChart1"/>
    <dgm:cxn modelId="{C3FA0920-905A-4816-9E24-0B06AF20741A}" type="presParOf" srcId="{42EC07B4-0CB6-4031-9F1B-E82E7AB0C3DE}" destId="{9D424C24-6886-4803-A739-E51CD1414D45}" srcOrd="7" destOrd="0" presId="urn:microsoft.com/office/officeart/2005/8/layout/orgChart1"/>
    <dgm:cxn modelId="{65334651-C3B2-40BE-BA9A-2F2B1BE19B47}" type="presParOf" srcId="{9D424C24-6886-4803-A739-E51CD1414D45}" destId="{8B791E7D-6E54-46EE-8E56-367E625B0CF6}" srcOrd="0" destOrd="0" presId="urn:microsoft.com/office/officeart/2005/8/layout/orgChart1"/>
    <dgm:cxn modelId="{A195BCE3-762E-408C-9D07-F77E1582BC6E}" type="presParOf" srcId="{8B791E7D-6E54-46EE-8E56-367E625B0CF6}" destId="{AA390473-1930-41EF-A170-5061553C84B7}" srcOrd="0" destOrd="0" presId="urn:microsoft.com/office/officeart/2005/8/layout/orgChart1"/>
    <dgm:cxn modelId="{94CC7E52-13F1-4F6A-B393-4D5525A0E449}" type="presParOf" srcId="{8B791E7D-6E54-46EE-8E56-367E625B0CF6}" destId="{0EB5233D-A94D-40E3-BC6C-01B77F9B83B4}" srcOrd="1" destOrd="0" presId="urn:microsoft.com/office/officeart/2005/8/layout/orgChart1"/>
    <dgm:cxn modelId="{15149D1B-DEE5-4507-8012-F8126DE34133}" type="presParOf" srcId="{9D424C24-6886-4803-A739-E51CD1414D45}" destId="{9124E5C2-D7A2-4EEA-89EB-7B4E8F53B39E}" srcOrd="1" destOrd="0" presId="urn:microsoft.com/office/officeart/2005/8/layout/orgChart1"/>
    <dgm:cxn modelId="{00C7DCAC-FD87-4B8E-94C7-9458B410CF2F}" type="presParOf" srcId="{9D424C24-6886-4803-A739-E51CD1414D45}" destId="{755F4CF8-71A2-4128-BD17-367CF367F162}" srcOrd="2" destOrd="0" presId="urn:microsoft.com/office/officeart/2005/8/layout/orgChart1"/>
    <dgm:cxn modelId="{15134F5B-BC9D-449B-AFC7-3A649488B287}" type="presParOf" srcId="{42EC07B4-0CB6-4031-9F1B-E82E7AB0C3DE}" destId="{15CDA4A2-1CBE-4E39-B616-D9DD30FF3679}" srcOrd="8" destOrd="0" presId="urn:microsoft.com/office/officeart/2005/8/layout/orgChart1"/>
    <dgm:cxn modelId="{52F14690-9EB3-45E9-A9BA-35E200656344}" type="presParOf" srcId="{42EC07B4-0CB6-4031-9F1B-E82E7AB0C3DE}" destId="{32113DE2-30CD-4568-A1F8-ACA3E47B5282}" srcOrd="9" destOrd="0" presId="urn:microsoft.com/office/officeart/2005/8/layout/orgChart1"/>
    <dgm:cxn modelId="{C034C045-AE2F-41D5-ACE4-B53709C5EA2D}" type="presParOf" srcId="{32113DE2-30CD-4568-A1F8-ACA3E47B5282}" destId="{FC2A06CD-929A-4CD7-B9C4-16967D1C8795}" srcOrd="0" destOrd="0" presId="urn:microsoft.com/office/officeart/2005/8/layout/orgChart1"/>
    <dgm:cxn modelId="{25C066B8-90F9-4B77-B08E-CEE387F403BA}" type="presParOf" srcId="{FC2A06CD-929A-4CD7-B9C4-16967D1C8795}" destId="{DCDA8B2C-9E23-4A8A-A4BD-F58751274D0A}" srcOrd="0" destOrd="0" presId="urn:microsoft.com/office/officeart/2005/8/layout/orgChart1"/>
    <dgm:cxn modelId="{F989BE9B-ADF3-463F-ACBE-9E6C021BDFF9}" type="presParOf" srcId="{FC2A06CD-929A-4CD7-B9C4-16967D1C8795}" destId="{506D8B38-3975-458E-BB0C-E93D9F4CA5B0}" srcOrd="1" destOrd="0" presId="urn:microsoft.com/office/officeart/2005/8/layout/orgChart1"/>
    <dgm:cxn modelId="{B981A8E9-6F8D-4602-9D73-50DDD8C7DA7C}" type="presParOf" srcId="{32113DE2-30CD-4568-A1F8-ACA3E47B5282}" destId="{DD90E340-0F56-41A2-AF6E-C059C0CC88D1}" srcOrd="1" destOrd="0" presId="urn:microsoft.com/office/officeart/2005/8/layout/orgChart1"/>
    <dgm:cxn modelId="{F302F2C7-3B8A-4118-9511-9194595ECD40}" type="presParOf" srcId="{32113DE2-30CD-4568-A1F8-ACA3E47B5282}" destId="{946D877C-1639-4CB0-A1CF-441E5EFA0C92}" srcOrd="2" destOrd="0" presId="urn:microsoft.com/office/officeart/2005/8/layout/orgChart1"/>
    <dgm:cxn modelId="{BA943F3C-95DF-4172-86F1-12ECB5C96DA6}" type="presParOf" srcId="{42EC07B4-0CB6-4031-9F1B-E82E7AB0C3DE}" destId="{FFFA22A0-E430-44B3-BC11-D8600142E823}" srcOrd="10" destOrd="0" presId="urn:microsoft.com/office/officeart/2005/8/layout/orgChart1"/>
    <dgm:cxn modelId="{A6B72E32-A1D5-4992-BF1F-F7694986BBB1}" type="presParOf" srcId="{42EC07B4-0CB6-4031-9F1B-E82E7AB0C3DE}" destId="{356674FE-5465-4DA8-8482-2921FF56D1E0}" srcOrd="11" destOrd="0" presId="urn:microsoft.com/office/officeart/2005/8/layout/orgChart1"/>
    <dgm:cxn modelId="{772884A3-B757-4373-8068-EB0B33E97C0C}" type="presParOf" srcId="{356674FE-5465-4DA8-8482-2921FF56D1E0}" destId="{FEE19D42-7C10-45C1-8AB6-7AF4F6A89734}" srcOrd="0" destOrd="0" presId="urn:microsoft.com/office/officeart/2005/8/layout/orgChart1"/>
    <dgm:cxn modelId="{5C2B6BCD-8D9E-438D-8098-1ABBCDC055C3}" type="presParOf" srcId="{FEE19D42-7C10-45C1-8AB6-7AF4F6A89734}" destId="{B312736F-0879-462B-8F77-05ED8D5F27EE}" srcOrd="0" destOrd="0" presId="urn:microsoft.com/office/officeart/2005/8/layout/orgChart1"/>
    <dgm:cxn modelId="{A60054C3-85D2-4D02-89DD-AB898EFD1A70}" type="presParOf" srcId="{FEE19D42-7C10-45C1-8AB6-7AF4F6A89734}" destId="{FBC629D2-A2EA-452D-8D9E-EADFABDF8614}" srcOrd="1" destOrd="0" presId="urn:microsoft.com/office/officeart/2005/8/layout/orgChart1"/>
    <dgm:cxn modelId="{55264E81-C6DF-4B73-A961-AE1DE10F97DE}" type="presParOf" srcId="{356674FE-5465-4DA8-8482-2921FF56D1E0}" destId="{343CE0A4-D78E-4628-ADD7-B91B9588359D}" srcOrd="1" destOrd="0" presId="urn:microsoft.com/office/officeart/2005/8/layout/orgChart1"/>
    <dgm:cxn modelId="{6511F1AB-05C2-4333-A3BB-80E32CDC5E0B}" type="presParOf" srcId="{356674FE-5465-4DA8-8482-2921FF56D1E0}" destId="{961F65F6-37F8-43B5-B58D-53AC73CA3F6B}" srcOrd="2" destOrd="0" presId="urn:microsoft.com/office/officeart/2005/8/layout/orgChart1"/>
    <dgm:cxn modelId="{21417024-E9A4-4657-A5C8-3A45C57D1BE9}" type="presParOf" srcId="{80614907-E78C-4AF3-8AD8-9D73307A1F60}" destId="{59B9708B-B76A-471A-B618-D4B225773352}" srcOrd="2" destOrd="0" presId="urn:microsoft.com/office/officeart/2005/8/layout/orgChart1"/>
    <dgm:cxn modelId="{35FDF9DE-E187-4AC9-B7E8-D825AB0D39F4}" type="presParOf" srcId="{1C866E05-41F5-45AF-A121-3AE8FBEF8491}" destId="{6649E399-E722-4FEE-B225-02FD48674986}" srcOrd="2" destOrd="0" presId="urn:microsoft.com/office/officeart/2005/8/layout/orgChart1"/>
    <dgm:cxn modelId="{FF397307-E3C3-40AC-BCC2-628518C9EF2D}" type="presParOf" srcId="{1BF1C3EE-61A4-4CBB-AC79-44B385FE2053}" destId="{49853291-9C48-45C4-AFA1-0D76D92755D9}" srcOrd="1" destOrd="0" presId="urn:microsoft.com/office/officeart/2005/8/layout/orgChart1"/>
    <dgm:cxn modelId="{20A6F471-F9E7-4F30-BE26-DDFF6BEF6BA1}" type="presParOf" srcId="{49853291-9C48-45C4-AFA1-0D76D92755D9}" destId="{2B6A2F03-89C9-4C95-9E46-5862BBC799D2}" srcOrd="0" destOrd="0" presId="urn:microsoft.com/office/officeart/2005/8/layout/orgChart1"/>
    <dgm:cxn modelId="{61B03011-B81E-468B-9967-3424409D002D}" type="presParOf" srcId="{2B6A2F03-89C9-4C95-9E46-5862BBC799D2}" destId="{882D0F3C-FB0D-426B-983C-CB42490F7AB9}" srcOrd="0" destOrd="0" presId="urn:microsoft.com/office/officeart/2005/8/layout/orgChart1"/>
    <dgm:cxn modelId="{6BEDD0EC-53C6-48D5-AFDB-A24F178A4D3E}" type="presParOf" srcId="{2B6A2F03-89C9-4C95-9E46-5862BBC799D2}" destId="{687C8CF6-D4F7-4B96-AA9D-1524A5130FD8}" srcOrd="1" destOrd="0" presId="urn:microsoft.com/office/officeart/2005/8/layout/orgChart1"/>
    <dgm:cxn modelId="{8E805132-F77D-4D2C-AED4-9C6E25162D78}" type="presParOf" srcId="{49853291-9C48-45C4-AFA1-0D76D92755D9}" destId="{4FBB4C95-68CB-478C-A1C8-A5E5DC0CFC3B}" srcOrd="1" destOrd="0" presId="urn:microsoft.com/office/officeart/2005/8/layout/orgChart1"/>
    <dgm:cxn modelId="{B3DF2A9D-83C2-49F0-8AEA-6E7CC7661DED}" type="presParOf" srcId="{4FBB4C95-68CB-478C-A1C8-A5E5DC0CFC3B}" destId="{D3FA7DF9-BF26-4D9D-ABE3-1C9758C5E7D9}" srcOrd="0" destOrd="0" presId="urn:microsoft.com/office/officeart/2005/8/layout/orgChart1"/>
    <dgm:cxn modelId="{97223331-9363-40D8-A6A9-131146B2322E}" type="presParOf" srcId="{4FBB4C95-68CB-478C-A1C8-A5E5DC0CFC3B}" destId="{19072C54-29FA-46C2-9405-30BC557CD6B9}" srcOrd="1" destOrd="0" presId="urn:microsoft.com/office/officeart/2005/8/layout/orgChart1"/>
    <dgm:cxn modelId="{394A6275-BF36-4E48-B0ED-A5243AE82EBE}" type="presParOf" srcId="{19072C54-29FA-46C2-9405-30BC557CD6B9}" destId="{F293D01F-C3BE-47E9-843F-6654D2719768}" srcOrd="0" destOrd="0" presId="urn:microsoft.com/office/officeart/2005/8/layout/orgChart1"/>
    <dgm:cxn modelId="{FA53E123-DB8F-4975-AE62-5475D7D7B7AD}" type="presParOf" srcId="{F293D01F-C3BE-47E9-843F-6654D2719768}" destId="{788D03EA-28D0-426C-B6F4-E9A3A64ABDF5}" srcOrd="0" destOrd="0" presId="urn:microsoft.com/office/officeart/2005/8/layout/orgChart1"/>
    <dgm:cxn modelId="{F3701DB8-CDA3-4C6D-B0D3-21743D1CBDA2}" type="presParOf" srcId="{F293D01F-C3BE-47E9-843F-6654D2719768}" destId="{28F6DEBF-A0ED-41A1-89B0-8CF27FF5A432}" srcOrd="1" destOrd="0" presId="urn:microsoft.com/office/officeart/2005/8/layout/orgChart1"/>
    <dgm:cxn modelId="{70BC5808-6BDC-442D-9FBF-11F635B58344}" type="presParOf" srcId="{19072C54-29FA-46C2-9405-30BC557CD6B9}" destId="{EA153F25-0202-4FC1-B3E6-1DDB78D19CCB}" srcOrd="1" destOrd="0" presId="urn:microsoft.com/office/officeart/2005/8/layout/orgChart1"/>
    <dgm:cxn modelId="{62C30474-ACD7-4E8F-A8CF-EBE1C52A2CD2}" type="presParOf" srcId="{EA153F25-0202-4FC1-B3E6-1DDB78D19CCB}" destId="{78227461-3F8C-4C91-BEE5-C6B535B025F6}" srcOrd="0" destOrd="0" presId="urn:microsoft.com/office/officeart/2005/8/layout/orgChart1"/>
    <dgm:cxn modelId="{CE9CF638-EDEE-424A-A1E8-6D2E1E9D50D4}" type="presParOf" srcId="{EA153F25-0202-4FC1-B3E6-1DDB78D19CCB}" destId="{FEC1269A-DC16-4433-8E4D-E93CDED71ED5}" srcOrd="1" destOrd="0" presId="urn:microsoft.com/office/officeart/2005/8/layout/orgChart1"/>
    <dgm:cxn modelId="{148B2CB1-0D2A-4897-BF35-EAA7B5976464}" type="presParOf" srcId="{FEC1269A-DC16-4433-8E4D-E93CDED71ED5}" destId="{482BE2BA-8CB8-4A8E-B1BE-984852EABAA7}" srcOrd="0" destOrd="0" presId="urn:microsoft.com/office/officeart/2005/8/layout/orgChart1"/>
    <dgm:cxn modelId="{9580903E-B32F-4E38-B83E-D82455E3D38C}" type="presParOf" srcId="{482BE2BA-8CB8-4A8E-B1BE-984852EABAA7}" destId="{08AABD8D-5CB4-4516-890B-BC2A7CA3B0F5}" srcOrd="0" destOrd="0" presId="urn:microsoft.com/office/officeart/2005/8/layout/orgChart1"/>
    <dgm:cxn modelId="{FFF3AB3C-1E9E-43F2-9DC8-0FC8626AA1CE}" type="presParOf" srcId="{482BE2BA-8CB8-4A8E-B1BE-984852EABAA7}" destId="{42E07CDF-B465-4F5E-A06C-28C8BC914262}" srcOrd="1" destOrd="0" presId="urn:microsoft.com/office/officeart/2005/8/layout/orgChart1"/>
    <dgm:cxn modelId="{C82B85AD-A806-4569-807D-5348A5D18EFC}" type="presParOf" srcId="{FEC1269A-DC16-4433-8E4D-E93CDED71ED5}" destId="{3FEC251A-673F-4FF9-972A-5FB06A612F7A}" srcOrd="1" destOrd="0" presId="urn:microsoft.com/office/officeart/2005/8/layout/orgChart1"/>
    <dgm:cxn modelId="{CBCA797F-9DE9-4CBC-9A45-0E7DA2E62BA7}" type="presParOf" srcId="{FEC1269A-DC16-4433-8E4D-E93CDED71ED5}" destId="{5A6C194E-B9B5-47FC-AE86-B1667DFA6BD4}" srcOrd="2" destOrd="0" presId="urn:microsoft.com/office/officeart/2005/8/layout/orgChart1"/>
    <dgm:cxn modelId="{04E103D6-27EA-4279-A0BB-92074533DFE3}" type="presParOf" srcId="{EA153F25-0202-4FC1-B3E6-1DDB78D19CCB}" destId="{7980F5B2-483C-4248-BD3F-373E178E4F40}" srcOrd="2" destOrd="0" presId="urn:microsoft.com/office/officeart/2005/8/layout/orgChart1"/>
    <dgm:cxn modelId="{D9611120-FFCB-4382-8F03-6E385F0DC5EF}" type="presParOf" srcId="{EA153F25-0202-4FC1-B3E6-1DDB78D19CCB}" destId="{92D623E3-1E96-4603-9CC7-D9E5B3062B2B}" srcOrd="3" destOrd="0" presId="urn:microsoft.com/office/officeart/2005/8/layout/orgChart1"/>
    <dgm:cxn modelId="{771BE428-B66A-48BA-A85C-D73DF27EAC5D}" type="presParOf" srcId="{92D623E3-1E96-4603-9CC7-D9E5B3062B2B}" destId="{8F51461E-5D17-406E-8BC4-09B1D7E78228}" srcOrd="0" destOrd="0" presId="urn:microsoft.com/office/officeart/2005/8/layout/orgChart1"/>
    <dgm:cxn modelId="{D5FB24BE-D360-4456-BC86-ED9B14D60C8A}" type="presParOf" srcId="{8F51461E-5D17-406E-8BC4-09B1D7E78228}" destId="{6C825CAA-2B4A-4DFB-893C-0E795A3B30BE}" srcOrd="0" destOrd="0" presId="urn:microsoft.com/office/officeart/2005/8/layout/orgChart1"/>
    <dgm:cxn modelId="{0342ED98-5B11-45E5-A491-DA27243CCF04}" type="presParOf" srcId="{8F51461E-5D17-406E-8BC4-09B1D7E78228}" destId="{8589C6E8-86A8-4283-9EC5-F6C8F7B69963}" srcOrd="1" destOrd="0" presId="urn:microsoft.com/office/officeart/2005/8/layout/orgChart1"/>
    <dgm:cxn modelId="{42423FD1-91D6-4321-B406-6FC3B5328DAE}" type="presParOf" srcId="{92D623E3-1E96-4603-9CC7-D9E5B3062B2B}" destId="{C7573411-EB8A-48A3-BDA5-2A3089623A69}" srcOrd="1" destOrd="0" presId="urn:microsoft.com/office/officeart/2005/8/layout/orgChart1"/>
    <dgm:cxn modelId="{678E28C3-01CE-4292-ADF6-CA52C875BB98}" type="presParOf" srcId="{92D623E3-1E96-4603-9CC7-D9E5B3062B2B}" destId="{D91B0961-2C08-4F01-9AE1-B8055EEEEA1B}" srcOrd="2" destOrd="0" presId="urn:microsoft.com/office/officeart/2005/8/layout/orgChart1"/>
    <dgm:cxn modelId="{26D08506-E738-4458-9C4D-20FDDE823BF8}" type="presParOf" srcId="{EA153F25-0202-4FC1-B3E6-1DDB78D19CCB}" destId="{24EB909B-CC13-48A2-A5F6-C5C6183E38B6}" srcOrd="4" destOrd="0" presId="urn:microsoft.com/office/officeart/2005/8/layout/orgChart1"/>
    <dgm:cxn modelId="{2CDC84E5-4748-4007-ABA5-04B22E6F0BCF}" type="presParOf" srcId="{EA153F25-0202-4FC1-B3E6-1DDB78D19CCB}" destId="{C4397980-8612-4633-9A79-06DCED1B758F}" srcOrd="5" destOrd="0" presId="urn:microsoft.com/office/officeart/2005/8/layout/orgChart1"/>
    <dgm:cxn modelId="{9DC734C0-5B63-44C6-AAB1-34E98B99CDBE}" type="presParOf" srcId="{C4397980-8612-4633-9A79-06DCED1B758F}" destId="{2DE5D99C-27E1-43BE-88D1-6AB7FED642CE}" srcOrd="0" destOrd="0" presId="urn:microsoft.com/office/officeart/2005/8/layout/orgChart1"/>
    <dgm:cxn modelId="{04AF7F30-33CC-4DF2-AFE5-E138476995AC}" type="presParOf" srcId="{2DE5D99C-27E1-43BE-88D1-6AB7FED642CE}" destId="{704BD567-B653-48DA-A03F-5DFDB7DD3A15}" srcOrd="0" destOrd="0" presId="urn:microsoft.com/office/officeart/2005/8/layout/orgChart1"/>
    <dgm:cxn modelId="{166E82E9-F245-4471-BC83-B985C5958269}" type="presParOf" srcId="{2DE5D99C-27E1-43BE-88D1-6AB7FED642CE}" destId="{D33B0335-7804-4A7B-9E28-30152776E116}" srcOrd="1" destOrd="0" presId="urn:microsoft.com/office/officeart/2005/8/layout/orgChart1"/>
    <dgm:cxn modelId="{1A1A750F-B9AC-48B4-874B-7AE3550B5D22}" type="presParOf" srcId="{C4397980-8612-4633-9A79-06DCED1B758F}" destId="{05010236-04D2-41CE-A006-F0DE85F1B7E1}" srcOrd="1" destOrd="0" presId="urn:microsoft.com/office/officeart/2005/8/layout/orgChart1"/>
    <dgm:cxn modelId="{3FE01483-BBC4-4093-BB43-028B489080AB}" type="presParOf" srcId="{C4397980-8612-4633-9A79-06DCED1B758F}" destId="{28BC956C-74CD-4BA4-A458-45820D0C6832}" srcOrd="2" destOrd="0" presId="urn:microsoft.com/office/officeart/2005/8/layout/orgChart1"/>
    <dgm:cxn modelId="{8E89500C-3E37-41FE-BCFD-28E1F2A61DF0}" type="presParOf" srcId="{EA153F25-0202-4FC1-B3E6-1DDB78D19CCB}" destId="{AC9FAA02-B6F2-4D55-AF27-A06595DC7EB8}" srcOrd="6" destOrd="0" presId="urn:microsoft.com/office/officeart/2005/8/layout/orgChart1"/>
    <dgm:cxn modelId="{43552798-9BF0-4352-BF09-9622F8F58FCD}" type="presParOf" srcId="{EA153F25-0202-4FC1-B3E6-1DDB78D19CCB}" destId="{3689D767-83C0-4FF3-A9FB-1A81B60F0C86}" srcOrd="7" destOrd="0" presId="urn:microsoft.com/office/officeart/2005/8/layout/orgChart1"/>
    <dgm:cxn modelId="{D8B3286C-03AB-4076-9A6D-9091837DC972}" type="presParOf" srcId="{3689D767-83C0-4FF3-A9FB-1A81B60F0C86}" destId="{891A4338-00CA-4AF3-8C57-6F099E2B846C}" srcOrd="0" destOrd="0" presId="urn:microsoft.com/office/officeart/2005/8/layout/orgChart1"/>
    <dgm:cxn modelId="{F4B574CF-7B47-42CE-A7B5-5A0E8543D3D2}" type="presParOf" srcId="{891A4338-00CA-4AF3-8C57-6F099E2B846C}" destId="{4442E28A-3366-4B0D-BE98-82D1C66CDAD7}" srcOrd="0" destOrd="0" presId="urn:microsoft.com/office/officeart/2005/8/layout/orgChart1"/>
    <dgm:cxn modelId="{9E118C1D-BCEF-45E1-BC39-ADF130572DB6}" type="presParOf" srcId="{891A4338-00CA-4AF3-8C57-6F099E2B846C}" destId="{EFF3C9B3-060F-4EDE-B656-81FD1B15B2AF}" srcOrd="1" destOrd="0" presId="urn:microsoft.com/office/officeart/2005/8/layout/orgChart1"/>
    <dgm:cxn modelId="{E1C8F254-8320-4B34-8A11-32594142CDEE}" type="presParOf" srcId="{3689D767-83C0-4FF3-A9FB-1A81B60F0C86}" destId="{69974312-643C-4C70-B363-630DB9CA66E4}" srcOrd="1" destOrd="0" presId="urn:microsoft.com/office/officeart/2005/8/layout/orgChart1"/>
    <dgm:cxn modelId="{6414A6E4-119A-4BDE-B2CB-6B3C736B5106}" type="presParOf" srcId="{3689D767-83C0-4FF3-A9FB-1A81B60F0C86}" destId="{56AA321C-48F5-416B-AD13-F769B523FCE2}" srcOrd="2" destOrd="0" presId="urn:microsoft.com/office/officeart/2005/8/layout/orgChart1"/>
    <dgm:cxn modelId="{B7CF3FBF-53E2-4695-9961-5898B1600574}" type="presParOf" srcId="{EA153F25-0202-4FC1-B3E6-1DDB78D19CCB}" destId="{E4AF4EEE-F9AD-4873-9564-09A6370A1134}" srcOrd="8" destOrd="0" presId="urn:microsoft.com/office/officeart/2005/8/layout/orgChart1"/>
    <dgm:cxn modelId="{82B51CDD-6097-46C0-802D-246D9C9B83BA}" type="presParOf" srcId="{EA153F25-0202-4FC1-B3E6-1DDB78D19CCB}" destId="{4A8F5486-DFCA-4620-843A-F0E2F26AA875}" srcOrd="9" destOrd="0" presId="urn:microsoft.com/office/officeart/2005/8/layout/orgChart1"/>
    <dgm:cxn modelId="{8A7E0C26-8289-4D76-9CBD-0D3B1072BAB4}" type="presParOf" srcId="{4A8F5486-DFCA-4620-843A-F0E2F26AA875}" destId="{CE11CBE0-7CE1-4740-807A-0C3EE3F871E5}" srcOrd="0" destOrd="0" presId="urn:microsoft.com/office/officeart/2005/8/layout/orgChart1"/>
    <dgm:cxn modelId="{8A1E3E19-AB20-4F43-A249-C0A5B9239DBA}" type="presParOf" srcId="{CE11CBE0-7CE1-4740-807A-0C3EE3F871E5}" destId="{88357A79-B0B9-4B22-8FA4-B870273B74C6}" srcOrd="0" destOrd="0" presId="urn:microsoft.com/office/officeart/2005/8/layout/orgChart1"/>
    <dgm:cxn modelId="{990E31BB-9366-4864-AE88-47C740F3332C}" type="presParOf" srcId="{CE11CBE0-7CE1-4740-807A-0C3EE3F871E5}" destId="{65647EF8-539C-420C-A718-6FAD65897BD2}" srcOrd="1" destOrd="0" presId="urn:microsoft.com/office/officeart/2005/8/layout/orgChart1"/>
    <dgm:cxn modelId="{9D1E1836-8F56-408E-AA44-227401BDDD98}" type="presParOf" srcId="{4A8F5486-DFCA-4620-843A-F0E2F26AA875}" destId="{E00A0776-4469-42FF-BABC-8A8E96702F44}" srcOrd="1" destOrd="0" presId="urn:microsoft.com/office/officeart/2005/8/layout/orgChart1"/>
    <dgm:cxn modelId="{D2F1E80A-7A42-4010-AFA4-5CB8DB939072}" type="presParOf" srcId="{4A8F5486-DFCA-4620-843A-F0E2F26AA875}" destId="{2FAD6EDC-4387-4380-9350-5E2E6555212D}" srcOrd="2" destOrd="0" presId="urn:microsoft.com/office/officeart/2005/8/layout/orgChart1"/>
    <dgm:cxn modelId="{17428530-1455-4927-B2B8-C33415B2EBC3}" type="presParOf" srcId="{EA153F25-0202-4FC1-B3E6-1DDB78D19CCB}" destId="{68419A12-A1E2-42A7-B0F9-A84E15406E40}" srcOrd="10" destOrd="0" presId="urn:microsoft.com/office/officeart/2005/8/layout/orgChart1"/>
    <dgm:cxn modelId="{81196477-9D09-4725-9B6A-BE5FB0AFC4CF}" type="presParOf" srcId="{EA153F25-0202-4FC1-B3E6-1DDB78D19CCB}" destId="{9B690026-5065-4996-900E-0CE84B5E662A}" srcOrd="11" destOrd="0" presId="urn:microsoft.com/office/officeart/2005/8/layout/orgChart1"/>
    <dgm:cxn modelId="{5E5F09AA-3A62-4BA0-8D0A-69030D13F9CB}" type="presParOf" srcId="{9B690026-5065-4996-900E-0CE84B5E662A}" destId="{651B15F6-C05D-4734-8519-E31F9DBC63A5}" srcOrd="0" destOrd="0" presId="urn:microsoft.com/office/officeart/2005/8/layout/orgChart1"/>
    <dgm:cxn modelId="{D2AAB94C-5BB3-4281-B726-AC3495F262DD}" type="presParOf" srcId="{651B15F6-C05D-4734-8519-E31F9DBC63A5}" destId="{C4E958E5-E4A3-4045-A4C9-CA76472F0632}" srcOrd="0" destOrd="0" presId="urn:microsoft.com/office/officeart/2005/8/layout/orgChart1"/>
    <dgm:cxn modelId="{1C5F83BC-ABE1-4782-8542-47DC4F75C4CB}" type="presParOf" srcId="{651B15F6-C05D-4734-8519-E31F9DBC63A5}" destId="{7F31B114-FE1F-4F1A-A97D-17E61E7C2B6A}" srcOrd="1" destOrd="0" presId="urn:microsoft.com/office/officeart/2005/8/layout/orgChart1"/>
    <dgm:cxn modelId="{D1140DD5-95DB-4B1C-A805-193604B999FD}" type="presParOf" srcId="{9B690026-5065-4996-900E-0CE84B5E662A}" destId="{CEDE3C78-D182-4B5F-B803-CBF9E292041B}" srcOrd="1" destOrd="0" presId="urn:microsoft.com/office/officeart/2005/8/layout/orgChart1"/>
    <dgm:cxn modelId="{D51EBF42-080C-494D-A535-1270A6D8F38B}" type="presParOf" srcId="{9B690026-5065-4996-900E-0CE84B5E662A}" destId="{A568CA33-88AA-478A-84CB-ED5C97888A74}" srcOrd="2" destOrd="0" presId="urn:microsoft.com/office/officeart/2005/8/layout/orgChart1"/>
    <dgm:cxn modelId="{C5B0D757-2B50-46D6-9C2B-4D823CF8F59A}" type="presParOf" srcId="{19072C54-29FA-46C2-9405-30BC557CD6B9}" destId="{A9C689C3-6471-4CD0-87C6-C6253459EAB6}" srcOrd="2" destOrd="0" presId="urn:microsoft.com/office/officeart/2005/8/layout/orgChart1"/>
    <dgm:cxn modelId="{3348A7F0-F16A-4D7E-8D6A-3B4F8470116F}" type="presParOf" srcId="{49853291-9C48-45C4-AFA1-0D76D92755D9}" destId="{7D9D82E2-E1A6-49E9-AE2C-DEB4C9DD9C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98D8CC-5D58-49AD-AEFF-53FA6D8025BF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88D83F-85CC-4284-9277-929EB028B2F1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2010 Census Tracts: GEOID</a:t>
          </a:r>
        </a:p>
      </dgm:t>
    </dgm:pt>
    <dgm:pt modelId="{5FBA749E-33D2-4199-90ED-E0B7D6B1CA98}" type="parTrans" cxnId="{92974F15-8884-485F-8D8D-1C31ABBBE347}">
      <dgm:prSet/>
      <dgm:spPr/>
      <dgm:t>
        <a:bodyPr/>
        <a:lstStyle/>
        <a:p>
          <a:endParaRPr lang="en-US"/>
        </a:p>
      </dgm:t>
    </dgm:pt>
    <dgm:pt modelId="{D3E40891-F03D-48F6-8F91-5B1567575CB2}" type="sibTrans" cxnId="{92974F15-8884-485F-8D8D-1C31ABBBE347}">
      <dgm:prSet/>
      <dgm:spPr/>
      <dgm:t>
        <a:bodyPr/>
        <a:lstStyle/>
        <a:p>
          <a:endParaRPr lang="en-US"/>
        </a:p>
      </dgm:t>
    </dgm:pt>
    <dgm:pt modelId="{B8FCF34D-4379-4EBA-B1E7-5A691D13C63F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2000 Census Tracts: GEOID</a:t>
          </a:r>
        </a:p>
      </dgm:t>
    </dgm:pt>
    <dgm:pt modelId="{1F34AFF8-630F-41BA-8966-78A05852F3D4}" type="parTrans" cxnId="{1C64427B-350A-40A5-842E-1923634CA330}">
      <dgm:prSet/>
      <dgm:spPr/>
      <dgm:t>
        <a:bodyPr/>
        <a:lstStyle/>
        <a:p>
          <a:endParaRPr lang="en-US"/>
        </a:p>
      </dgm:t>
    </dgm:pt>
    <dgm:pt modelId="{CD008CAC-133D-40DB-9937-6BA8C25244D9}" type="sibTrans" cxnId="{1C64427B-350A-40A5-842E-1923634CA330}">
      <dgm:prSet/>
      <dgm:spPr/>
      <dgm:t>
        <a:bodyPr/>
        <a:lstStyle/>
        <a:p>
          <a:endParaRPr lang="en-US"/>
        </a:p>
      </dgm:t>
    </dgm:pt>
    <dgm:pt modelId="{C177FAB2-2C2C-4F80-B54D-2C408D2B1EF9}">
      <dgm:prSet phldrT="[Text]"/>
      <dgm:spPr/>
      <dgm:t>
        <a:bodyPr/>
        <a:lstStyle/>
        <a:p>
          <a:r>
            <a:rPr lang="en-US" dirty="0"/>
            <a:t>White</a:t>
          </a:r>
        </a:p>
      </dgm:t>
    </dgm:pt>
    <dgm:pt modelId="{4094506F-F078-4C4F-AA59-2DB58D3FF60D}" type="parTrans" cxnId="{AC2D7917-AA0F-4A8D-A247-C32E6C6C7035}">
      <dgm:prSet/>
      <dgm:spPr/>
      <dgm:t>
        <a:bodyPr/>
        <a:lstStyle/>
        <a:p>
          <a:endParaRPr lang="en-US"/>
        </a:p>
      </dgm:t>
    </dgm:pt>
    <dgm:pt modelId="{D5C3CBB9-A647-42AF-87CA-23D8FB31B78B}" type="sibTrans" cxnId="{AC2D7917-AA0F-4A8D-A247-C32E6C6C7035}">
      <dgm:prSet/>
      <dgm:spPr/>
      <dgm:t>
        <a:bodyPr/>
        <a:lstStyle/>
        <a:p>
          <a:endParaRPr lang="en-US"/>
        </a:p>
      </dgm:t>
    </dgm:pt>
    <dgm:pt modelId="{EECF78B2-9624-4AC8-A38B-D5E2439B7A34}">
      <dgm:prSet phldrT="[Text]"/>
      <dgm:spPr/>
      <dgm:t>
        <a:bodyPr/>
        <a:lstStyle/>
        <a:p>
          <a:r>
            <a:rPr lang="en-US" dirty="0"/>
            <a:t>White</a:t>
          </a:r>
        </a:p>
      </dgm:t>
    </dgm:pt>
    <dgm:pt modelId="{39A26103-1C49-4C48-A21D-82843EDE84CA}" type="parTrans" cxnId="{6DF078ED-EADA-4423-BF85-4AD52EFBE7AB}">
      <dgm:prSet/>
      <dgm:spPr/>
      <dgm:t>
        <a:bodyPr/>
        <a:lstStyle/>
        <a:p>
          <a:endParaRPr lang="en-US"/>
        </a:p>
      </dgm:t>
    </dgm:pt>
    <dgm:pt modelId="{12B8DF13-110B-43D9-9EBA-8A2ED79D93D4}" type="sibTrans" cxnId="{6DF078ED-EADA-4423-BF85-4AD52EFBE7AB}">
      <dgm:prSet/>
      <dgm:spPr/>
      <dgm:t>
        <a:bodyPr/>
        <a:lstStyle/>
        <a:p>
          <a:endParaRPr lang="en-US"/>
        </a:p>
      </dgm:t>
    </dgm:pt>
    <dgm:pt modelId="{E90C0ACC-37D2-4D99-8D46-D63FA6C66C3D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19074C50-AE7A-4B44-8C62-7A8E7D05E1DE}" type="parTrans" cxnId="{12881F46-22BA-46F1-BB2F-23488BEAD460}">
      <dgm:prSet/>
      <dgm:spPr/>
      <dgm:t>
        <a:bodyPr/>
        <a:lstStyle/>
        <a:p>
          <a:endParaRPr lang="en-US"/>
        </a:p>
      </dgm:t>
    </dgm:pt>
    <dgm:pt modelId="{2EE70890-C78E-44DB-A418-ADEAD59A76EC}" type="sibTrans" cxnId="{12881F46-22BA-46F1-BB2F-23488BEAD460}">
      <dgm:prSet/>
      <dgm:spPr/>
      <dgm:t>
        <a:bodyPr/>
        <a:lstStyle/>
        <a:p>
          <a:endParaRPr lang="en-US"/>
        </a:p>
      </dgm:t>
    </dgm:pt>
    <dgm:pt modelId="{1B680CFD-9A40-432B-824C-2FABC395463B}">
      <dgm:prSet phldrT="[Text]"/>
      <dgm:spPr/>
      <dgm:t>
        <a:bodyPr/>
        <a:lstStyle/>
        <a:p>
          <a:r>
            <a:rPr lang="en-US" dirty="0"/>
            <a:t>2014</a:t>
          </a:r>
        </a:p>
      </dgm:t>
    </dgm:pt>
    <dgm:pt modelId="{7BA18765-5925-4E9A-8F4E-42F9E8A1B682}" type="parTrans" cxnId="{464C4A74-E397-4349-AF3B-8F1A0EBAA904}">
      <dgm:prSet/>
      <dgm:spPr/>
      <dgm:t>
        <a:bodyPr/>
        <a:lstStyle/>
        <a:p>
          <a:endParaRPr lang="en-US"/>
        </a:p>
      </dgm:t>
    </dgm:pt>
    <dgm:pt modelId="{7B1FC386-2E16-436A-93C7-D31467AF7357}" type="sibTrans" cxnId="{464C4A74-E397-4349-AF3B-8F1A0EBAA904}">
      <dgm:prSet/>
      <dgm:spPr/>
      <dgm:t>
        <a:bodyPr/>
        <a:lstStyle/>
        <a:p>
          <a:endParaRPr lang="en-US"/>
        </a:p>
      </dgm:t>
    </dgm:pt>
    <dgm:pt modelId="{28B92B22-2EB0-475B-B39C-2DACFA6DC0A4}">
      <dgm:prSet phldrT="[Text]"/>
      <dgm:spPr/>
      <dgm:t>
        <a:bodyPr/>
        <a:lstStyle/>
        <a:p>
          <a:r>
            <a:rPr lang="en-US" dirty="0"/>
            <a:t>2016</a:t>
          </a:r>
        </a:p>
      </dgm:t>
    </dgm:pt>
    <dgm:pt modelId="{69302E13-EE45-403C-8508-614D34928947}" type="parTrans" cxnId="{7DF684AF-D8C0-4BF1-95F6-04CA8822641E}">
      <dgm:prSet/>
      <dgm:spPr/>
      <dgm:t>
        <a:bodyPr/>
        <a:lstStyle/>
        <a:p>
          <a:endParaRPr lang="en-US"/>
        </a:p>
      </dgm:t>
    </dgm:pt>
    <dgm:pt modelId="{9721F71E-DA4B-48E7-B5F5-EE4EE1F9540D}" type="sibTrans" cxnId="{7DF684AF-D8C0-4BF1-95F6-04CA8822641E}">
      <dgm:prSet/>
      <dgm:spPr/>
      <dgm:t>
        <a:bodyPr/>
        <a:lstStyle/>
        <a:p>
          <a:endParaRPr lang="en-US"/>
        </a:p>
      </dgm:t>
    </dgm:pt>
    <dgm:pt modelId="{ED8E3AC1-8E1E-406C-82B9-AFA708C034A6}">
      <dgm:prSet phldrT="[Text]"/>
      <dgm:spPr/>
      <dgm:t>
        <a:bodyPr/>
        <a:lstStyle/>
        <a:p>
          <a:r>
            <a:rPr lang="en-US" dirty="0"/>
            <a:t>2018</a:t>
          </a:r>
        </a:p>
      </dgm:t>
    </dgm:pt>
    <dgm:pt modelId="{38DC0D7D-DA65-4A39-B69F-17075B7F7E5B}" type="parTrans" cxnId="{0E63E2E2-5AF7-4EE3-A7B8-50861B531B79}">
      <dgm:prSet/>
      <dgm:spPr/>
      <dgm:t>
        <a:bodyPr/>
        <a:lstStyle/>
        <a:p>
          <a:endParaRPr lang="en-US"/>
        </a:p>
      </dgm:t>
    </dgm:pt>
    <dgm:pt modelId="{0A27B273-F05E-4420-B30D-09DF9E02DEF1}" type="sibTrans" cxnId="{0E63E2E2-5AF7-4EE3-A7B8-50861B531B79}">
      <dgm:prSet/>
      <dgm:spPr/>
      <dgm:t>
        <a:bodyPr/>
        <a:lstStyle/>
        <a:p>
          <a:endParaRPr lang="en-US"/>
        </a:p>
      </dgm:t>
    </dgm:pt>
    <dgm:pt modelId="{792BF9D1-F2B9-43FD-BF33-CC0AF11C44CD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9F37D7FD-90C7-45C9-9043-3BC6868422CF}" type="parTrans" cxnId="{04EB9F2F-CFFD-4C2F-9EB8-70E1804F9C6F}">
      <dgm:prSet/>
      <dgm:spPr/>
      <dgm:t>
        <a:bodyPr/>
        <a:lstStyle/>
        <a:p>
          <a:endParaRPr lang="en-US"/>
        </a:p>
      </dgm:t>
    </dgm:pt>
    <dgm:pt modelId="{26FF3925-20CD-4458-AE0E-42EE1170EB06}" type="sibTrans" cxnId="{04EB9F2F-CFFD-4C2F-9EB8-70E1804F9C6F}">
      <dgm:prSet/>
      <dgm:spPr/>
      <dgm:t>
        <a:bodyPr/>
        <a:lstStyle/>
        <a:p>
          <a:endParaRPr lang="en-US"/>
        </a:p>
      </dgm:t>
    </dgm:pt>
    <dgm:pt modelId="{7E91DBE3-D44B-4DFF-B646-60D77F138B48}">
      <dgm:prSet phldrT="[Text]"/>
      <dgm:spPr/>
      <dgm:t>
        <a:bodyPr/>
        <a:lstStyle/>
        <a:p>
          <a:r>
            <a:rPr lang="en-US" dirty="0"/>
            <a:t>Black</a:t>
          </a:r>
        </a:p>
      </dgm:t>
    </dgm:pt>
    <dgm:pt modelId="{E45A1F9C-83C4-42AA-A3BA-0F0A4D765222}" type="parTrans" cxnId="{0B735778-E5BD-4DF5-AEF1-2345055F44D9}">
      <dgm:prSet/>
      <dgm:spPr/>
      <dgm:t>
        <a:bodyPr/>
        <a:lstStyle/>
        <a:p>
          <a:endParaRPr lang="en-US"/>
        </a:p>
      </dgm:t>
    </dgm:pt>
    <dgm:pt modelId="{EB47AD86-2FCD-4BD9-A07D-B92760128484}" type="sibTrans" cxnId="{0B735778-E5BD-4DF5-AEF1-2345055F44D9}">
      <dgm:prSet/>
      <dgm:spPr/>
      <dgm:t>
        <a:bodyPr/>
        <a:lstStyle/>
        <a:p>
          <a:endParaRPr lang="en-US"/>
        </a:p>
      </dgm:t>
    </dgm:pt>
    <dgm:pt modelId="{6825ED50-C300-4C82-B017-86A10CB20D8C}">
      <dgm:prSet phldrT="[Text]"/>
      <dgm:spPr/>
      <dgm:t>
        <a:bodyPr/>
        <a:lstStyle/>
        <a:p>
          <a:r>
            <a:rPr lang="en-US" dirty="0"/>
            <a:t>2014</a:t>
          </a:r>
        </a:p>
      </dgm:t>
    </dgm:pt>
    <dgm:pt modelId="{C75BC7B8-4352-4B64-AE5B-ABEE9CFE51A3}" type="parTrans" cxnId="{ABC08286-64C4-40B4-85BF-EEC0120F7225}">
      <dgm:prSet/>
      <dgm:spPr/>
      <dgm:t>
        <a:bodyPr/>
        <a:lstStyle/>
        <a:p>
          <a:endParaRPr lang="en-US"/>
        </a:p>
      </dgm:t>
    </dgm:pt>
    <dgm:pt modelId="{95DA22FC-DBFA-4922-A729-C907DD8D03AB}" type="sibTrans" cxnId="{ABC08286-64C4-40B4-85BF-EEC0120F7225}">
      <dgm:prSet/>
      <dgm:spPr/>
      <dgm:t>
        <a:bodyPr/>
        <a:lstStyle/>
        <a:p>
          <a:endParaRPr lang="en-US"/>
        </a:p>
      </dgm:t>
    </dgm:pt>
    <dgm:pt modelId="{DCFD4AFD-41E2-4F2E-A578-5DE7BEFD6F00}">
      <dgm:prSet phldrT="[Text]"/>
      <dgm:spPr/>
      <dgm:t>
        <a:bodyPr/>
        <a:lstStyle/>
        <a:p>
          <a:r>
            <a:rPr lang="en-US" dirty="0"/>
            <a:t>2016</a:t>
          </a:r>
        </a:p>
      </dgm:t>
    </dgm:pt>
    <dgm:pt modelId="{24086D89-83F3-488B-A390-7EAA7D06D091}" type="parTrans" cxnId="{5ACCB034-733F-41CE-9184-646B99C012DC}">
      <dgm:prSet/>
      <dgm:spPr/>
      <dgm:t>
        <a:bodyPr/>
        <a:lstStyle/>
        <a:p>
          <a:endParaRPr lang="en-US"/>
        </a:p>
      </dgm:t>
    </dgm:pt>
    <dgm:pt modelId="{CCC7C02C-9A1D-4A50-B324-D618FC0322FD}" type="sibTrans" cxnId="{5ACCB034-733F-41CE-9184-646B99C012DC}">
      <dgm:prSet/>
      <dgm:spPr/>
      <dgm:t>
        <a:bodyPr/>
        <a:lstStyle/>
        <a:p>
          <a:endParaRPr lang="en-US"/>
        </a:p>
      </dgm:t>
    </dgm:pt>
    <dgm:pt modelId="{851A4BEA-D146-4161-A087-CB3DF97ABABD}">
      <dgm:prSet phldrT="[Text]"/>
      <dgm:spPr/>
      <dgm:t>
        <a:bodyPr/>
        <a:lstStyle/>
        <a:p>
          <a:r>
            <a:rPr lang="en-US" dirty="0"/>
            <a:t>2018</a:t>
          </a:r>
        </a:p>
      </dgm:t>
    </dgm:pt>
    <dgm:pt modelId="{6AD9A792-D17A-4F37-8400-78C0779E733C}" type="parTrans" cxnId="{8ED31A3B-EBBB-4F95-9866-D8B2F0F219F3}">
      <dgm:prSet/>
      <dgm:spPr/>
      <dgm:t>
        <a:bodyPr/>
        <a:lstStyle/>
        <a:p>
          <a:endParaRPr lang="en-US"/>
        </a:p>
      </dgm:t>
    </dgm:pt>
    <dgm:pt modelId="{4D6D27DF-6795-4B2F-80D4-8AAF47C3E492}" type="sibTrans" cxnId="{8ED31A3B-EBBB-4F95-9866-D8B2F0F219F3}">
      <dgm:prSet/>
      <dgm:spPr/>
      <dgm:t>
        <a:bodyPr/>
        <a:lstStyle/>
        <a:p>
          <a:endParaRPr lang="en-US"/>
        </a:p>
      </dgm:t>
    </dgm:pt>
    <dgm:pt modelId="{1FF1C118-4526-4E99-9537-D66AD98CBC41}">
      <dgm:prSet phldrT="[Text]"/>
      <dgm:spPr/>
      <dgm:t>
        <a:bodyPr/>
        <a:lstStyle/>
        <a:p>
          <a:r>
            <a:rPr lang="en-US" dirty="0"/>
            <a:t>Asian-PI</a:t>
          </a:r>
        </a:p>
      </dgm:t>
    </dgm:pt>
    <dgm:pt modelId="{73CB63A5-BEEF-4FD1-ACC1-B5442EF3AB81}" type="parTrans" cxnId="{6AD4485E-67A4-495C-A353-D41A22DF23BF}">
      <dgm:prSet/>
      <dgm:spPr/>
      <dgm:t>
        <a:bodyPr/>
        <a:lstStyle/>
        <a:p>
          <a:endParaRPr lang="en-US"/>
        </a:p>
      </dgm:t>
    </dgm:pt>
    <dgm:pt modelId="{E9DAAEC5-617E-4093-BFBF-25462837B5F8}" type="sibTrans" cxnId="{6AD4485E-67A4-495C-A353-D41A22DF23BF}">
      <dgm:prSet/>
      <dgm:spPr/>
      <dgm:t>
        <a:bodyPr/>
        <a:lstStyle/>
        <a:p>
          <a:endParaRPr lang="en-US"/>
        </a:p>
      </dgm:t>
    </dgm:pt>
    <dgm:pt modelId="{032FC8E4-6AF8-40EE-A7AF-6B84273D274B}">
      <dgm:prSet phldrT="[Text]"/>
      <dgm:spPr/>
      <dgm:t>
        <a:bodyPr/>
        <a:lstStyle/>
        <a:p>
          <a:r>
            <a:rPr lang="en-US"/>
            <a:t>2010</a:t>
          </a:r>
          <a:endParaRPr lang="en-US" dirty="0"/>
        </a:p>
      </dgm:t>
    </dgm:pt>
    <dgm:pt modelId="{8D95F635-9E10-49AF-89B6-EA2D19E1CDAD}" type="parTrans" cxnId="{249417BA-9162-4D29-A26F-B3DD19651BBD}">
      <dgm:prSet/>
      <dgm:spPr/>
      <dgm:t>
        <a:bodyPr/>
        <a:lstStyle/>
        <a:p>
          <a:endParaRPr lang="en-US"/>
        </a:p>
      </dgm:t>
    </dgm:pt>
    <dgm:pt modelId="{C66C52A7-6056-4192-845A-4DF26BF723C2}" type="sibTrans" cxnId="{249417BA-9162-4D29-A26F-B3DD19651BBD}">
      <dgm:prSet/>
      <dgm:spPr/>
      <dgm:t>
        <a:bodyPr/>
        <a:lstStyle/>
        <a:p>
          <a:endParaRPr lang="en-US"/>
        </a:p>
      </dgm:t>
    </dgm:pt>
    <dgm:pt modelId="{B4D5745A-9353-4B02-AEDB-B74F9D333198}">
      <dgm:prSet phldrT="[Text]"/>
      <dgm:spPr/>
      <dgm:t>
        <a:bodyPr/>
        <a:lstStyle/>
        <a:p>
          <a:r>
            <a:rPr lang="en-US" dirty="0"/>
            <a:t>2014</a:t>
          </a:r>
        </a:p>
      </dgm:t>
    </dgm:pt>
    <dgm:pt modelId="{8FCD1753-8756-44DD-B2B3-D2E78CD7E985}" type="parTrans" cxnId="{66AB516A-5934-4629-8656-D3324C1069C4}">
      <dgm:prSet/>
      <dgm:spPr/>
      <dgm:t>
        <a:bodyPr/>
        <a:lstStyle/>
        <a:p>
          <a:endParaRPr lang="en-US"/>
        </a:p>
      </dgm:t>
    </dgm:pt>
    <dgm:pt modelId="{6B4FCC6C-2717-4E5D-9831-F98E79D2AA90}" type="sibTrans" cxnId="{66AB516A-5934-4629-8656-D3324C1069C4}">
      <dgm:prSet/>
      <dgm:spPr/>
      <dgm:t>
        <a:bodyPr/>
        <a:lstStyle/>
        <a:p>
          <a:endParaRPr lang="en-US"/>
        </a:p>
      </dgm:t>
    </dgm:pt>
    <dgm:pt modelId="{B81CF0DB-A290-4D56-94ED-848E4271ECDA}">
      <dgm:prSet phldrT="[Text]"/>
      <dgm:spPr/>
      <dgm:t>
        <a:bodyPr/>
        <a:lstStyle/>
        <a:p>
          <a:r>
            <a:rPr lang="en-US" dirty="0"/>
            <a:t>2016</a:t>
          </a:r>
        </a:p>
      </dgm:t>
    </dgm:pt>
    <dgm:pt modelId="{91F8A244-C90B-4AE5-AE76-8EC8123E49E6}" type="parTrans" cxnId="{9A2E3712-7676-4693-96C0-1E503CE64BF5}">
      <dgm:prSet/>
      <dgm:spPr/>
      <dgm:t>
        <a:bodyPr/>
        <a:lstStyle/>
        <a:p>
          <a:endParaRPr lang="en-US"/>
        </a:p>
      </dgm:t>
    </dgm:pt>
    <dgm:pt modelId="{304C92F5-2491-4A72-9C3D-53D99C2BA4DE}" type="sibTrans" cxnId="{9A2E3712-7676-4693-96C0-1E503CE64BF5}">
      <dgm:prSet/>
      <dgm:spPr/>
      <dgm:t>
        <a:bodyPr/>
        <a:lstStyle/>
        <a:p>
          <a:endParaRPr lang="en-US"/>
        </a:p>
      </dgm:t>
    </dgm:pt>
    <dgm:pt modelId="{B529CBB2-3676-42C2-9E6E-003900B275A3}">
      <dgm:prSet phldrT="[Text]"/>
      <dgm:spPr/>
      <dgm:t>
        <a:bodyPr/>
        <a:lstStyle/>
        <a:p>
          <a:r>
            <a:rPr lang="en-US" dirty="0"/>
            <a:t>2018</a:t>
          </a:r>
        </a:p>
      </dgm:t>
    </dgm:pt>
    <dgm:pt modelId="{D6B78967-7CA4-4F2B-A03B-CF2177D9C78D}" type="parTrans" cxnId="{5C9B0F37-1E3D-4ABB-A771-C6A967481E8B}">
      <dgm:prSet/>
      <dgm:spPr/>
      <dgm:t>
        <a:bodyPr/>
        <a:lstStyle/>
        <a:p>
          <a:endParaRPr lang="en-US"/>
        </a:p>
      </dgm:t>
    </dgm:pt>
    <dgm:pt modelId="{95468FF0-39F8-421B-9E34-E9AD48E7A9C5}" type="sibTrans" cxnId="{5C9B0F37-1E3D-4ABB-A771-C6A967481E8B}">
      <dgm:prSet/>
      <dgm:spPr/>
      <dgm:t>
        <a:bodyPr/>
        <a:lstStyle/>
        <a:p>
          <a:endParaRPr lang="en-US"/>
        </a:p>
      </dgm:t>
    </dgm:pt>
    <dgm:pt modelId="{A455E93D-8337-44DD-9A22-14AFB679FD43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FDAF7A0A-D5A9-45C2-BAB7-3918B3DB2B1A}" type="parTrans" cxnId="{92556D4C-F180-4E92-9229-7B1F29F95B93}">
      <dgm:prSet/>
      <dgm:spPr/>
      <dgm:t>
        <a:bodyPr/>
        <a:lstStyle/>
        <a:p>
          <a:endParaRPr lang="en-US"/>
        </a:p>
      </dgm:t>
    </dgm:pt>
    <dgm:pt modelId="{3146298D-0A64-49F6-A00B-3808E5530DD6}" type="sibTrans" cxnId="{92556D4C-F180-4E92-9229-7B1F29F95B93}">
      <dgm:prSet/>
      <dgm:spPr/>
      <dgm:t>
        <a:bodyPr/>
        <a:lstStyle/>
        <a:p>
          <a:endParaRPr lang="en-US"/>
        </a:p>
      </dgm:t>
    </dgm:pt>
    <dgm:pt modelId="{72A99B6A-E51F-44D7-8AE2-1556CE24D614}">
      <dgm:prSet phldrT="[Text]"/>
      <dgm:spPr/>
      <dgm:t>
        <a:bodyPr/>
        <a:lstStyle/>
        <a:p>
          <a:r>
            <a:rPr lang="en-US" dirty="0"/>
            <a:t>AI/AN</a:t>
          </a:r>
        </a:p>
      </dgm:t>
    </dgm:pt>
    <dgm:pt modelId="{740BFC9C-C531-4C8C-87F0-7BF960D13D09}" type="parTrans" cxnId="{0CC056E0-AAF6-4AC1-A44B-E5DBA59F20B5}">
      <dgm:prSet/>
      <dgm:spPr/>
      <dgm:t>
        <a:bodyPr/>
        <a:lstStyle/>
        <a:p>
          <a:endParaRPr lang="en-US"/>
        </a:p>
      </dgm:t>
    </dgm:pt>
    <dgm:pt modelId="{EB069898-BF1E-41E9-A224-8E57264B15D9}" type="sibTrans" cxnId="{0CC056E0-AAF6-4AC1-A44B-E5DBA59F20B5}">
      <dgm:prSet/>
      <dgm:spPr/>
      <dgm:t>
        <a:bodyPr/>
        <a:lstStyle/>
        <a:p>
          <a:endParaRPr lang="en-US"/>
        </a:p>
      </dgm:t>
    </dgm:pt>
    <dgm:pt modelId="{8A266C9D-386F-416C-ACAB-11BA4EEC1C38}">
      <dgm:prSet phldrT="[Text]"/>
      <dgm:spPr/>
      <dgm:t>
        <a:bodyPr/>
        <a:lstStyle/>
        <a:p>
          <a:r>
            <a:rPr lang="en-US" dirty="0"/>
            <a:t>2014</a:t>
          </a:r>
        </a:p>
      </dgm:t>
    </dgm:pt>
    <dgm:pt modelId="{1B1402A5-E178-4B52-8867-F7AC09A300A7}" type="parTrans" cxnId="{A08FAB6C-0F48-414E-8556-9132BFFC4B94}">
      <dgm:prSet/>
      <dgm:spPr/>
      <dgm:t>
        <a:bodyPr/>
        <a:lstStyle/>
        <a:p>
          <a:endParaRPr lang="en-US"/>
        </a:p>
      </dgm:t>
    </dgm:pt>
    <dgm:pt modelId="{48B94101-44BE-4F17-864C-62DB3D124F48}" type="sibTrans" cxnId="{A08FAB6C-0F48-414E-8556-9132BFFC4B94}">
      <dgm:prSet/>
      <dgm:spPr/>
      <dgm:t>
        <a:bodyPr/>
        <a:lstStyle/>
        <a:p>
          <a:endParaRPr lang="en-US"/>
        </a:p>
      </dgm:t>
    </dgm:pt>
    <dgm:pt modelId="{E9EF931C-D9BB-4093-A6A8-5844CA3F21C1}">
      <dgm:prSet phldrT="[Text]"/>
      <dgm:spPr/>
      <dgm:t>
        <a:bodyPr/>
        <a:lstStyle/>
        <a:p>
          <a:r>
            <a:rPr lang="en-US" dirty="0"/>
            <a:t>2016</a:t>
          </a:r>
        </a:p>
      </dgm:t>
    </dgm:pt>
    <dgm:pt modelId="{CDBE86EE-2335-4332-AAD6-CB380B2C5FF5}" type="parTrans" cxnId="{475F4809-9082-4A07-9E27-A36D0E8B0742}">
      <dgm:prSet/>
      <dgm:spPr/>
      <dgm:t>
        <a:bodyPr/>
        <a:lstStyle/>
        <a:p>
          <a:endParaRPr lang="en-US"/>
        </a:p>
      </dgm:t>
    </dgm:pt>
    <dgm:pt modelId="{60B5F008-4AC9-41BE-BC78-6A03AD94069A}" type="sibTrans" cxnId="{475F4809-9082-4A07-9E27-A36D0E8B0742}">
      <dgm:prSet/>
      <dgm:spPr/>
      <dgm:t>
        <a:bodyPr/>
        <a:lstStyle/>
        <a:p>
          <a:endParaRPr lang="en-US"/>
        </a:p>
      </dgm:t>
    </dgm:pt>
    <dgm:pt modelId="{7B9A824B-56C4-42C8-8A8E-9A580191465D}">
      <dgm:prSet phldrT="[Text]"/>
      <dgm:spPr/>
      <dgm:t>
        <a:bodyPr/>
        <a:lstStyle/>
        <a:p>
          <a:r>
            <a:rPr lang="en-US" dirty="0"/>
            <a:t>2018</a:t>
          </a:r>
        </a:p>
      </dgm:t>
    </dgm:pt>
    <dgm:pt modelId="{104A165F-60FD-4164-8657-95D1C1299837}" type="parTrans" cxnId="{D0DC6C85-2F67-438D-9038-BBF70CE57B1C}">
      <dgm:prSet/>
      <dgm:spPr/>
      <dgm:t>
        <a:bodyPr/>
        <a:lstStyle/>
        <a:p>
          <a:endParaRPr lang="en-US"/>
        </a:p>
      </dgm:t>
    </dgm:pt>
    <dgm:pt modelId="{389508BA-AD50-45A6-84FC-2927FBA3408C}" type="sibTrans" cxnId="{D0DC6C85-2F67-438D-9038-BBF70CE57B1C}">
      <dgm:prSet/>
      <dgm:spPr/>
      <dgm:t>
        <a:bodyPr/>
        <a:lstStyle/>
        <a:p>
          <a:endParaRPr lang="en-US"/>
        </a:p>
      </dgm:t>
    </dgm:pt>
    <dgm:pt modelId="{A294E9B3-6EE7-4FEA-9A98-385C0745E20F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610F49F5-6BCE-4533-801F-A8DFBDF16769}" type="parTrans" cxnId="{FA0442DF-F99C-441C-9483-4438BF6100D2}">
      <dgm:prSet/>
      <dgm:spPr/>
      <dgm:t>
        <a:bodyPr/>
        <a:lstStyle/>
        <a:p>
          <a:endParaRPr lang="en-US"/>
        </a:p>
      </dgm:t>
    </dgm:pt>
    <dgm:pt modelId="{8F7C7952-19A4-4DD4-81B6-2EE72A5AF4A1}" type="sibTrans" cxnId="{FA0442DF-F99C-441C-9483-4438BF6100D2}">
      <dgm:prSet/>
      <dgm:spPr/>
      <dgm:t>
        <a:bodyPr/>
        <a:lstStyle/>
        <a:p>
          <a:endParaRPr lang="en-US"/>
        </a:p>
      </dgm:t>
    </dgm:pt>
    <dgm:pt modelId="{72E0E21A-496F-474D-BD37-8D6221D78B47}">
      <dgm:prSet phldrT="[Text]"/>
      <dgm:spPr/>
      <dgm:t>
        <a:bodyPr/>
        <a:lstStyle/>
        <a:p>
          <a:r>
            <a:rPr lang="en-US" dirty="0"/>
            <a:t>Multiracial</a:t>
          </a:r>
        </a:p>
      </dgm:t>
    </dgm:pt>
    <dgm:pt modelId="{9BB9EEED-4B49-4C00-A704-D550E47644AB}" type="parTrans" cxnId="{D63E7A14-C59F-40B1-8E5E-F82D9CFE49FC}">
      <dgm:prSet/>
      <dgm:spPr/>
      <dgm:t>
        <a:bodyPr/>
        <a:lstStyle/>
        <a:p>
          <a:endParaRPr lang="en-US"/>
        </a:p>
      </dgm:t>
    </dgm:pt>
    <dgm:pt modelId="{C8E68CF1-3EE9-434D-A162-6F069B4A2423}" type="sibTrans" cxnId="{D63E7A14-C59F-40B1-8E5E-F82D9CFE49FC}">
      <dgm:prSet/>
      <dgm:spPr/>
      <dgm:t>
        <a:bodyPr/>
        <a:lstStyle/>
        <a:p>
          <a:endParaRPr lang="en-US"/>
        </a:p>
      </dgm:t>
    </dgm:pt>
    <dgm:pt modelId="{0876EDC9-1825-44CF-9CD9-A8A4BAD235BF}">
      <dgm:prSet phldrT="[Text]"/>
      <dgm:spPr/>
      <dgm:t>
        <a:bodyPr/>
        <a:lstStyle/>
        <a:p>
          <a:r>
            <a:rPr lang="en-US" dirty="0"/>
            <a:t>2014</a:t>
          </a:r>
        </a:p>
      </dgm:t>
    </dgm:pt>
    <dgm:pt modelId="{06401E5C-7E8D-430D-A661-88EB2D5CBB73}" type="parTrans" cxnId="{5BE01387-341A-4DF3-9DAB-0DD377CA5796}">
      <dgm:prSet/>
      <dgm:spPr/>
      <dgm:t>
        <a:bodyPr/>
        <a:lstStyle/>
        <a:p>
          <a:endParaRPr lang="en-US"/>
        </a:p>
      </dgm:t>
    </dgm:pt>
    <dgm:pt modelId="{FAFE97CD-08BA-42AE-B0CD-5C1D0F58FCB5}" type="sibTrans" cxnId="{5BE01387-341A-4DF3-9DAB-0DD377CA5796}">
      <dgm:prSet/>
      <dgm:spPr/>
      <dgm:t>
        <a:bodyPr/>
        <a:lstStyle/>
        <a:p>
          <a:endParaRPr lang="en-US"/>
        </a:p>
      </dgm:t>
    </dgm:pt>
    <dgm:pt modelId="{733FF71D-75C6-439F-95DF-01ACBF28CEF9}">
      <dgm:prSet phldrT="[Text]"/>
      <dgm:spPr/>
      <dgm:t>
        <a:bodyPr/>
        <a:lstStyle/>
        <a:p>
          <a:r>
            <a:rPr lang="en-US" dirty="0"/>
            <a:t>2016</a:t>
          </a:r>
        </a:p>
      </dgm:t>
    </dgm:pt>
    <dgm:pt modelId="{16F9AF26-0746-4271-85AB-09BA00BE1B5D}" type="parTrans" cxnId="{CE58190A-3B0C-414D-BBD4-9D7555E69E19}">
      <dgm:prSet/>
      <dgm:spPr/>
      <dgm:t>
        <a:bodyPr/>
        <a:lstStyle/>
        <a:p>
          <a:endParaRPr lang="en-US"/>
        </a:p>
      </dgm:t>
    </dgm:pt>
    <dgm:pt modelId="{F5EC0C9A-B098-48C0-9216-C0077897CEE4}" type="sibTrans" cxnId="{CE58190A-3B0C-414D-BBD4-9D7555E69E19}">
      <dgm:prSet/>
      <dgm:spPr/>
      <dgm:t>
        <a:bodyPr/>
        <a:lstStyle/>
        <a:p>
          <a:endParaRPr lang="en-US"/>
        </a:p>
      </dgm:t>
    </dgm:pt>
    <dgm:pt modelId="{2FD2CA55-0856-43BA-8039-314561C59A22}">
      <dgm:prSet phldrT="[Text]"/>
      <dgm:spPr/>
      <dgm:t>
        <a:bodyPr/>
        <a:lstStyle/>
        <a:p>
          <a:r>
            <a:rPr lang="en-US" dirty="0"/>
            <a:t>2018</a:t>
          </a:r>
        </a:p>
      </dgm:t>
    </dgm:pt>
    <dgm:pt modelId="{97420EFB-1FB3-4B3B-9496-D17ED6BC2E7F}" type="parTrans" cxnId="{8C7BF6A2-C6D7-4AC7-AB38-A8043A7F1483}">
      <dgm:prSet/>
      <dgm:spPr/>
      <dgm:t>
        <a:bodyPr/>
        <a:lstStyle/>
        <a:p>
          <a:endParaRPr lang="en-US"/>
        </a:p>
      </dgm:t>
    </dgm:pt>
    <dgm:pt modelId="{79D461B5-ADAA-432D-BA3E-FE9AD04EE282}" type="sibTrans" cxnId="{8C7BF6A2-C6D7-4AC7-AB38-A8043A7F1483}">
      <dgm:prSet/>
      <dgm:spPr/>
      <dgm:t>
        <a:bodyPr/>
        <a:lstStyle/>
        <a:p>
          <a:endParaRPr lang="en-US"/>
        </a:p>
      </dgm:t>
    </dgm:pt>
    <dgm:pt modelId="{0232F4A7-2335-49DE-9BFC-083D911027AB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944FC60E-14E2-4AA6-ACFA-FA103070118E}" type="parTrans" cxnId="{F99D2937-1E97-4A44-81EF-389BECBEF6DD}">
      <dgm:prSet/>
      <dgm:spPr/>
      <dgm:t>
        <a:bodyPr/>
        <a:lstStyle/>
        <a:p>
          <a:endParaRPr lang="en-US"/>
        </a:p>
      </dgm:t>
    </dgm:pt>
    <dgm:pt modelId="{5961CB2E-0EC1-4788-B836-C34A102AFCF9}" type="sibTrans" cxnId="{F99D2937-1E97-4A44-81EF-389BECBEF6DD}">
      <dgm:prSet/>
      <dgm:spPr/>
      <dgm:t>
        <a:bodyPr/>
        <a:lstStyle/>
        <a:p>
          <a:endParaRPr lang="en-US"/>
        </a:p>
      </dgm:t>
    </dgm:pt>
    <dgm:pt modelId="{96DAA3C8-91D5-4C0D-ABFA-607D9FE3BF72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E34A7613-2107-426B-A1F7-2BF25ACC0221}" type="parTrans" cxnId="{7321ABF4-D342-4770-834F-4DDAE6DDFB66}">
      <dgm:prSet/>
      <dgm:spPr/>
      <dgm:t>
        <a:bodyPr/>
        <a:lstStyle/>
        <a:p>
          <a:endParaRPr lang="en-US"/>
        </a:p>
      </dgm:t>
    </dgm:pt>
    <dgm:pt modelId="{22E860BE-0115-406C-B785-4F72B0F95C37}" type="sibTrans" cxnId="{7321ABF4-D342-4770-834F-4DDAE6DDFB66}">
      <dgm:prSet/>
      <dgm:spPr/>
      <dgm:t>
        <a:bodyPr/>
        <a:lstStyle/>
        <a:p>
          <a:endParaRPr lang="en-US"/>
        </a:p>
      </dgm:t>
    </dgm:pt>
    <dgm:pt modelId="{F79268B4-A7B5-4711-9DCE-3191633AD6DB}">
      <dgm:prSet phldrT="[Text]"/>
      <dgm:spPr/>
      <dgm:t>
        <a:bodyPr/>
        <a:lstStyle/>
        <a:p>
          <a:r>
            <a:rPr lang="en-US" dirty="0"/>
            <a:t>2014</a:t>
          </a:r>
        </a:p>
      </dgm:t>
    </dgm:pt>
    <dgm:pt modelId="{A7C2A3EC-3714-4BDC-A978-8D8C3208AEB0}" type="parTrans" cxnId="{68EEC01D-8621-4A77-981A-CCCBC8056EEC}">
      <dgm:prSet/>
      <dgm:spPr/>
      <dgm:t>
        <a:bodyPr/>
        <a:lstStyle/>
        <a:p>
          <a:endParaRPr lang="en-US"/>
        </a:p>
      </dgm:t>
    </dgm:pt>
    <dgm:pt modelId="{FC749D66-E235-45E3-B02E-53E092791ACE}" type="sibTrans" cxnId="{68EEC01D-8621-4A77-981A-CCCBC8056EEC}">
      <dgm:prSet/>
      <dgm:spPr/>
      <dgm:t>
        <a:bodyPr/>
        <a:lstStyle/>
        <a:p>
          <a:endParaRPr lang="en-US"/>
        </a:p>
      </dgm:t>
    </dgm:pt>
    <dgm:pt modelId="{70D67DD1-3A46-48EE-AC54-F5B350AB6977}">
      <dgm:prSet phldrT="[Text]"/>
      <dgm:spPr/>
      <dgm:t>
        <a:bodyPr/>
        <a:lstStyle/>
        <a:p>
          <a:r>
            <a:rPr lang="en-US" dirty="0"/>
            <a:t>2016</a:t>
          </a:r>
        </a:p>
      </dgm:t>
    </dgm:pt>
    <dgm:pt modelId="{C6F8EE36-C602-4E71-8341-32F9C4F92238}" type="parTrans" cxnId="{18E77018-3193-49A2-B774-A8788EBB2334}">
      <dgm:prSet/>
      <dgm:spPr/>
      <dgm:t>
        <a:bodyPr/>
        <a:lstStyle/>
        <a:p>
          <a:endParaRPr lang="en-US"/>
        </a:p>
      </dgm:t>
    </dgm:pt>
    <dgm:pt modelId="{5409488D-CA38-4B33-BE97-72A1C026DB13}" type="sibTrans" cxnId="{18E77018-3193-49A2-B774-A8788EBB2334}">
      <dgm:prSet/>
      <dgm:spPr/>
      <dgm:t>
        <a:bodyPr/>
        <a:lstStyle/>
        <a:p>
          <a:endParaRPr lang="en-US"/>
        </a:p>
      </dgm:t>
    </dgm:pt>
    <dgm:pt modelId="{2E167547-97E0-4123-97CB-15E7AAD6FCC6}">
      <dgm:prSet phldrT="[Text]"/>
      <dgm:spPr/>
      <dgm:t>
        <a:bodyPr/>
        <a:lstStyle/>
        <a:p>
          <a:r>
            <a:rPr lang="en-US" dirty="0"/>
            <a:t>2018</a:t>
          </a:r>
        </a:p>
      </dgm:t>
    </dgm:pt>
    <dgm:pt modelId="{134A0EBD-2B31-4C3F-8DAA-9EDB04617261}" type="parTrans" cxnId="{1EBEC389-47C2-4BCD-82FE-1B0F038F49C4}">
      <dgm:prSet/>
      <dgm:spPr/>
      <dgm:t>
        <a:bodyPr/>
        <a:lstStyle/>
        <a:p>
          <a:endParaRPr lang="en-US"/>
        </a:p>
      </dgm:t>
    </dgm:pt>
    <dgm:pt modelId="{A8AE2275-883A-4AA3-A3AB-4878F3AB353A}" type="sibTrans" cxnId="{1EBEC389-47C2-4BCD-82FE-1B0F038F49C4}">
      <dgm:prSet/>
      <dgm:spPr/>
      <dgm:t>
        <a:bodyPr/>
        <a:lstStyle/>
        <a:p>
          <a:endParaRPr lang="en-US"/>
        </a:p>
      </dgm:t>
    </dgm:pt>
    <dgm:pt modelId="{CDC6F1E8-3858-467A-932A-E8E9BA38368E}">
      <dgm:prSet phldrT="[Text]"/>
      <dgm:spPr/>
      <dgm:t>
        <a:bodyPr/>
        <a:lstStyle/>
        <a:p>
          <a:r>
            <a:rPr lang="en-US" dirty="0"/>
            <a:t>2000</a:t>
          </a:r>
        </a:p>
      </dgm:t>
    </dgm:pt>
    <dgm:pt modelId="{F2D4D391-33A3-48D0-B3B9-188AED764DCA}" type="parTrans" cxnId="{AF38776E-18EE-4B4F-AB20-4E7DD1B8D641}">
      <dgm:prSet/>
      <dgm:spPr/>
      <dgm:t>
        <a:bodyPr/>
        <a:lstStyle/>
        <a:p>
          <a:endParaRPr lang="en-US"/>
        </a:p>
      </dgm:t>
    </dgm:pt>
    <dgm:pt modelId="{DB0006FE-4FDC-4320-BA55-2134DAF05767}" type="sibTrans" cxnId="{AF38776E-18EE-4B4F-AB20-4E7DD1B8D641}">
      <dgm:prSet/>
      <dgm:spPr/>
      <dgm:t>
        <a:bodyPr/>
        <a:lstStyle/>
        <a:p>
          <a:endParaRPr lang="en-US"/>
        </a:p>
      </dgm:t>
    </dgm:pt>
    <dgm:pt modelId="{DF40F488-1775-4C7B-BF3E-D9B8522B79B8}">
      <dgm:prSet phldrT="[Text]"/>
      <dgm:spPr/>
      <dgm:t>
        <a:bodyPr/>
        <a:lstStyle/>
        <a:p>
          <a:r>
            <a:rPr lang="en-US" dirty="0"/>
            <a:t>Black</a:t>
          </a:r>
        </a:p>
      </dgm:t>
    </dgm:pt>
    <dgm:pt modelId="{9351BDB9-067A-4011-8CF6-CBCF617BF9F8}" type="parTrans" cxnId="{8D6F9492-8B23-4AC7-B1B3-F9FCDB53EA21}">
      <dgm:prSet/>
      <dgm:spPr/>
      <dgm:t>
        <a:bodyPr/>
        <a:lstStyle/>
        <a:p>
          <a:endParaRPr lang="en-US"/>
        </a:p>
      </dgm:t>
    </dgm:pt>
    <dgm:pt modelId="{11AB2BFE-272E-4668-8E49-7FFE69E205F4}" type="sibTrans" cxnId="{8D6F9492-8B23-4AC7-B1B3-F9FCDB53EA21}">
      <dgm:prSet/>
      <dgm:spPr/>
      <dgm:t>
        <a:bodyPr/>
        <a:lstStyle/>
        <a:p>
          <a:endParaRPr lang="en-US"/>
        </a:p>
      </dgm:t>
    </dgm:pt>
    <dgm:pt modelId="{1004CA56-D598-4DDA-BB71-1A72FD85F4B7}">
      <dgm:prSet phldrT="[Text]"/>
      <dgm:spPr/>
      <dgm:t>
        <a:bodyPr/>
        <a:lstStyle/>
        <a:p>
          <a:r>
            <a:rPr lang="en-US" dirty="0"/>
            <a:t>2000</a:t>
          </a:r>
        </a:p>
      </dgm:t>
    </dgm:pt>
    <dgm:pt modelId="{06A3C8E8-E0D1-4AB2-8ACC-EB9E70830E2C}" type="parTrans" cxnId="{CCB99FE4-94A4-4451-9414-732EEA3CF328}">
      <dgm:prSet/>
      <dgm:spPr/>
      <dgm:t>
        <a:bodyPr/>
        <a:lstStyle/>
        <a:p>
          <a:endParaRPr lang="en-US"/>
        </a:p>
      </dgm:t>
    </dgm:pt>
    <dgm:pt modelId="{004C5993-143F-4D06-A25D-C91BBC73BA08}" type="sibTrans" cxnId="{CCB99FE4-94A4-4451-9414-732EEA3CF328}">
      <dgm:prSet/>
      <dgm:spPr/>
      <dgm:t>
        <a:bodyPr/>
        <a:lstStyle/>
        <a:p>
          <a:endParaRPr lang="en-US"/>
        </a:p>
      </dgm:t>
    </dgm:pt>
    <dgm:pt modelId="{7DE41A03-44E5-4369-BD5A-758D885A7DDD}">
      <dgm:prSet phldrT="[Text]"/>
      <dgm:spPr/>
      <dgm:t>
        <a:bodyPr/>
        <a:lstStyle/>
        <a:p>
          <a:r>
            <a:rPr lang="en-US" dirty="0"/>
            <a:t>Asian-PI</a:t>
          </a:r>
        </a:p>
      </dgm:t>
    </dgm:pt>
    <dgm:pt modelId="{B044EDF2-4417-49E0-8F06-0938DCDD2868}" type="parTrans" cxnId="{8A2738F2-2CA0-46FD-983B-1270444DF573}">
      <dgm:prSet/>
      <dgm:spPr/>
      <dgm:t>
        <a:bodyPr/>
        <a:lstStyle/>
        <a:p>
          <a:endParaRPr lang="en-US"/>
        </a:p>
      </dgm:t>
    </dgm:pt>
    <dgm:pt modelId="{B39C9842-8E1D-43A2-A083-0CBA39C45084}" type="sibTrans" cxnId="{8A2738F2-2CA0-46FD-983B-1270444DF573}">
      <dgm:prSet/>
      <dgm:spPr/>
      <dgm:t>
        <a:bodyPr/>
        <a:lstStyle/>
        <a:p>
          <a:endParaRPr lang="en-US"/>
        </a:p>
      </dgm:t>
    </dgm:pt>
    <dgm:pt modelId="{91F403A1-FB4F-479C-97B2-D72A9F670F38}">
      <dgm:prSet phldrT="[Text]"/>
      <dgm:spPr/>
      <dgm:t>
        <a:bodyPr/>
        <a:lstStyle/>
        <a:p>
          <a:r>
            <a:rPr lang="en-US" dirty="0"/>
            <a:t>2000</a:t>
          </a:r>
        </a:p>
      </dgm:t>
    </dgm:pt>
    <dgm:pt modelId="{6DE8E89B-2758-4D13-9A52-D68B3CE86BBE}" type="parTrans" cxnId="{9A05E29E-2627-4945-A496-DA4882E157E4}">
      <dgm:prSet/>
      <dgm:spPr/>
      <dgm:t>
        <a:bodyPr/>
        <a:lstStyle/>
        <a:p>
          <a:endParaRPr lang="en-US"/>
        </a:p>
      </dgm:t>
    </dgm:pt>
    <dgm:pt modelId="{30269502-03B3-40B9-AAA4-AAE9EABA4FD2}" type="sibTrans" cxnId="{9A05E29E-2627-4945-A496-DA4882E157E4}">
      <dgm:prSet/>
      <dgm:spPr/>
      <dgm:t>
        <a:bodyPr/>
        <a:lstStyle/>
        <a:p>
          <a:endParaRPr lang="en-US"/>
        </a:p>
      </dgm:t>
    </dgm:pt>
    <dgm:pt modelId="{2B375347-4CFC-4859-AA88-BD5EE57205CA}">
      <dgm:prSet phldrT="[Text]"/>
      <dgm:spPr/>
      <dgm:t>
        <a:bodyPr/>
        <a:lstStyle/>
        <a:p>
          <a:r>
            <a:rPr lang="en-US" dirty="0"/>
            <a:t>AI/AN</a:t>
          </a:r>
        </a:p>
      </dgm:t>
    </dgm:pt>
    <dgm:pt modelId="{38E99581-69C0-4D62-A990-383D7C47916F}" type="parTrans" cxnId="{C4B7156D-4352-42D8-981A-E425AE143AFE}">
      <dgm:prSet/>
      <dgm:spPr/>
      <dgm:t>
        <a:bodyPr/>
        <a:lstStyle/>
        <a:p>
          <a:endParaRPr lang="en-US"/>
        </a:p>
      </dgm:t>
    </dgm:pt>
    <dgm:pt modelId="{722D0684-FFE1-4F7B-87C8-379098B12286}" type="sibTrans" cxnId="{C4B7156D-4352-42D8-981A-E425AE143AFE}">
      <dgm:prSet/>
      <dgm:spPr/>
      <dgm:t>
        <a:bodyPr/>
        <a:lstStyle/>
        <a:p>
          <a:endParaRPr lang="en-US"/>
        </a:p>
      </dgm:t>
    </dgm:pt>
    <dgm:pt modelId="{CD684FD6-A018-414E-81AC-CF656685D363}">
      <dgm:prSet phldrT="[Text]"/>
      <dgm:spPr/>
      <dgm:t>
        <a:bodyPr/>
        <a:lstStyle/>
        <a:p>
          <a:r>
            <a:rPr lang="en-US" dirty="0"/>
            <a:t>200</a:t>
          </a:r>
        </a:p>
      </dgm:t>
    </dgm:pt>
    <dgm:pt modelId="{0549C646-F06D-462B-872D-B0D8C08FBFFC}" type="parTrans" cxnId="{30140EB4-83A8-47EF-A3D6-29D8D7BC3937}">
      <dgm:prSet/>
      <dgm:spPr/>
      <dgm:t>
        <a:bodyPr/>
        <a:lstStyle/>
        <a:p>
          <a:endParaRPr lang="en-US"/>
        </a:p>
      </dgm:t>
    </dgm:pt>
    <dgm:pt modelId="{8298052E-6AEA-4F0D-A12D-CC4A45DE0835}" type="sibTrans" cxnId="{30140EB4-83A8-47EF-A3D6-29D8D7BC3937}">
      <dgm:prSet/>
      <dgm:spPr/>
      <dgm:t>
        <a:bodyPr/>
        <a:lstStyle/>
        <a:p>
          <a:endParaRPr lang="en-US"/>
        </a:p>
      </dgm:t>
    </dgm:pt>
    <dgm:pt modelId="{F76E0932-07F9-4063-A96F-4DF340220A87}">
      <dgm:prSet phldrT="[Text]"/>
      <dgm:spPr/>
      <dgm:t>
        <a:bodyPr/>
        <a:lstStyle/>
        <a:p>
          <a:r>
            <a:rPr lang="en-US" dirty="0"/>
            <a:t>Multiracial</a:t>
          </a:r>
        </a:p>
      </dgm:t>
    </dgm:pt>
    <dgm:pt modelId="{9A99457F-7B3B-4A7F-8A5A-FB747015CF2A}" type="parTrans" cxnId="{D489A10F-2EBC-4F44-9992-BDE03CCADB9B}">
      <dgm:prSet/>
      <dgm:spPr/>
      <dgm:t>
        <a:bodyPr/>
        <a:lstStyle/>
        <a:p>
          <a:endParaRPr lang="en-US"/>
        </a:p>
      </dgm:t>
    </dgm:pt>
    <dgm:pt modelId="{7AF0B855-AA4A-40D1-9E8D-A5B7899D1CEA}" type="sibTrans" cxnId="{D489A10F-2EBC-4F44-9992-BDE03CCADB9B}">
      <dgm:prSet/>
      <dgm:spPr/>
      <dgm:t>
        <a:bodyPr/>
        <a:lstStyle/>
        <a:p>
          <a:endParaRPr lang="en-US"/>
        </a:p>
      </dgm:t>
    </dgm:pt>
    <dgm:pt modelId="{DB101F78-7EC7-4383-9893-B83D7BAE2F61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A2FAD15F-7740-463C-92EC-BBDF48C02027}" type="parTrans" cxnId="{57E47C00-AE93-430B-8BB4-AAA3B58F88F4}">
      <dgm:prSet/>
      <dgm:spPr/>
      <dgm:t>
        <a:bodyPr/>
        <a:lstStyle/>
        <a:p>
          <a:endParaRPr lang="en-US"/>
        </a:p>
      </dgm:t>
    </dgm:pt>
    <dgm:pt modelId="{5BA7B955-7360-4A99-AA67-D35BE6E01495}" type="sibTrans" cxnId="{57E47C00-AE93-430B-8BB4-AAA3B58F88F4}">
      <dgm:prSet/>
      <dgm:spPr/>
      <dgm:t>
        <a:bodyPr/>
        <a:lstStyle/>
        <a:p>
          <a:endParaRPr lang="en-US"/>
        </a:p>
      </dgm:t>
    </dgm:pt>
    <dgm:pt modelId="{05C3A025-386F-48A3-B9C5-CE2488DFFAB7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D656F4F7-B7C9-4645-9AEF-A9699FF36BC4}" type="parTrans" cxnId="{81843595-6503-47CD-81E8-61A550803E61}">
      <dgm:prSet/>
      <dgm:spPr/>
      <dgm:t>
        <a:bodyPr/>
        <a:lstStyle/>
        <a:p>
          <a:endParaRPr lang="en-US"/>
        </a:p>
      </dgm:t>
    </dgm:pt>
    <dgm:pt modelId="{6AD41162-3A39-483C-ABAB-CB1840A1DE6B}" type="sibTrans" cxnId="{81843595-6503-47CD-81E8-61A550803E61}">
      <dgm:prSet/>
      <dgm:spPr/>
      <dgm:t>
        <a:bodyPr/>
        <a:lstStyle/>
        <a:p>
          <a:endParaRPr lang="en-US"/>
        </a:p>
      </dgm:t>
    </dgm:pt>
    <dgm:pt modelId="{B73DA91A-A1B9-4B88-8308-D77D9B709BAC}">
      <dgm:prSet phldrT="[Text]"/>
      <dgm:spPr/>
      <dgm:t>
        <a:bodyPr/>
        <a:lstStyle/>
        <a:p>
          <a:r>
            <a:rPr lang="en-US" dirty="0"/>
            <a:t>2000</a:t>
          </a:r>
        </a:p>
      </dgm:t>
    </dgm:pt>
    <dgm:pt modelId="{D3F7C178-92E7-4CEC-9A6F-342AC39DA0C2}" type="parTrans" cxnId="{3FFCF53E-3B94-4925-945C-A5E848B95445}">
      <dgm:prSet/>
      <dgm:spPr/>
      <dgm:t>
        <a:bodyPr/>
        <a:lstStyle/>
        <a:p>
          <a:endParaRPr lang="en-US"/>
        </a:p>
      </dgm:t>
    </dgm:pt>
    <dgm:pt modelId="{9B4720B6-6BB1-4CE9-9A7F-97E4A45E3BF2}" type="sibTrans" cxnId="{3FFCF53E-3B94-4925-945C-A5E848B95445}">
      <dgm:prSet/>
      <dgm:spPr/>
      <dgm:t>
        <a:bodyPr/>
        <a:lstStyle/>
        <a:p>
          <a:endParaRPr lang="en-US"/>
        </a:p>
      </dgm:t>
    </dgm:pt>
    <dgm:pt modelId="{1BF1C3EE-61A4-4CBB-AC79-44B385FE2053}" type="pres">
      <dgm:prSet presAssocID="{9298D8CC-5D58-49AD-AEFF-53FA6D8025B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C866E05-41F5-45AF-A121-3AE8FBEF8491}" type="pres">
      <dgm:prSet presAssocID="{E788D83F-85CC-4284-9277-929EB028B2F1}" presName="hierRoot1" presStyleCnt="0">
        <dgm:presLayoutVars>
          <dgm:hierBranch val="init"/>
        </dgm:presLayoutVars>
      </dgm:prSet>
      <dgm:spPr/>
    </dgm:pt>
    <dgm:pt modelId="{C7624BB6-1F5A-478F-ACEF-4DB9E96A9A3C}" type="pres">
      <dgm:prSet presAssocID="{E788D83F-85CC-4284-9277-929EB028B2F1}" presName="rootComposite1" presStyleCnt="0"/>
      <dgm:spPr/>
    </dgm:pt>
    <dgm:pt modelId="{97375B9B-C556-4B39-B022-9E04CCE7EE3D}" type="pres">
      <dgm:prSet presAssocID="{E788D83F-85CC-4284-9277-929EB028B2F1}" presName="rootText1" presStyleLbl="node0" presStyleIdx="0" presStyleCnt="2" custScaleX="244821" custScaleY="108683">
        <dgm:presLayoutVars>
          <dgm:chPref val="3"/>
        </dgm:presLayoutVars>
      </dgm:prSet>
      <dgm:spPr/>
    </dgm:pt>
    <dgm:pt modelId="{4E04AF46-695A-48D2-931B-160DBED1B95A}" type="pres">
      <dgm:prSet presAssocID="{E788D83F-85CC-4284-9277-929EB028B2F1}" presName="rootConnector1" presStyleLbl="node1" presStyleIdx="0" presStyleCnt="0"/>
      <dgm:spPr/>
    </dgm:pt>
    <dgm:pt modelId="{CE8FC431-F397-4DAA-B53F-FF5154400E58}" type="pres">
      <dgm:prSet presAssocID="{E788D83F-85CC-4284-9277-929EB028B2F1}" presName="hierChild2" presStyleCnt="0"/>
      <dgm:spPr/>
    </dgm:pt>
    <dgm:pt modelId="{5E9F7E05-69D6-4E72-B206-8D60EECFF4E5}" type="pres">
      <dgm:prSet presAssocID="{4094506F-F078-4C4F-AA59-2DB58D3FF60D}" presName="Name37" presStyleLbl="parChTrans1D2" presStyleIdx="0" presStyleCnt="12" custSzX="457200" custSzY="365762"/>
      <dgm:spPr/>
    </dgm:pt>
    <dgm:pt modelId="{A1D4B9B0-2910-4926-8840-928D338D500E}" type="pres">
      <dgm:prSet presAssocID="{C177FAB2-2C2C-4F80-B54D-2C408D2B1EF9}" presName="hierRoot2" presStyleCnt="0">
        <dgm:presLayoutVars>
          <dgm:hierBranch val="init"/>
        </dgm:presLayoutVars>
      </dgm:prSet>
      <dgm:spPr/>
    </dgm:pt>
    <dgm:pt modelId="{66775DF8-5CB0-4DAD-ADEC-2680C68D47A6}" type="pres">
      <dgm:prSet presAssocID="{C177FAB2-2C2C-4F80-B54D-2C408D2B1EF9}" presName="rootComposite" presStyleCnt="0"/>
      <dgm:spPr/>
    </dgm:pt>
    <dgm:pt modelId="{2AE8D814-5105-40CB-8D21-F581AD47BC34}" type="pres">
      <dgm:prSet presAssocID="{C177FAB2-2C2C-4F80-B54D-2C408D2B1EF9}" presName="rootText" presStyleLbl="node2" presStyleIdx="0" presStyleCnt="12" custScaleX="80909" custScaleY="108683">
        <dgm:presLayoutVars>
          <dgm:chPref val="3"/>
        </dgm:presLayoutVars>
      </dgm:prSet>
      <dgm:spPr/>
    </dgm:pt>
    <dgm:pt modelId="{DFC20CC2-D72E-4E6F-9042-32C6CBB86650}" type="pres">
      <dgm:prSet presAssocID="{C177FAB2-2C2C-4F80-B54D-2C408D2B1EF9}" presName="rootConnector" presStyleLbl="node2" presStyleIdx="0" presStyleCnt="12"/>
      <dgm:spPr/>
    </dgm:pt>
    <dgm:pt modelId="{5A72B391-5B62-4998-B223-036C93875504}" type="pres">
      <dgm:prSet presAssocID="{C177FAB2-2C2C-4F80-B54D-2C408D2B1EF9}" presName="hierChild4" presStyleCnt="0"/>
      <dgm:spPr/>
    </dgm:pt>
    <dgm:pt modelId="{B42C5040-C608-4166-958C-2448061817F2}" type="pres">
      <dgm:prSet presAssocID="{19074C50-AE7A-4B44-8C62-7A8E7D05E1DE}" presName="Name37" presStyleLbl="parChTrans1D3" presStyleIdx="0" presStyleCnt="30" custSzX="457200" custSzY="365760"/>
      <dgm:spPr/>
    </dgm:pt>
    <dgm:pt modelId="{8E6D9EE5-53A6-499B-8DCE-76DF609A9D1F}" type="pres">
      <dgm:prSet presAssocID="{E90C0ACC-37D2-4D99-8D46-D63FA6C66C3D}" presName="hierRoot2" presStyleCnt="0">
        <dgm:presLayoutVars>
          <dgm:hierBranch val="init"/>
        </dgm:presLayoutVars>
      </dgm:prSet>
      <dgm:spPr/>
    </dgm:pt>
    <dgm:pt modelId="{C8CCA025-0329-48C9-A54E-CE03FF0B9722}" type="pres">
      <dgm:prSet presAssocID="{E90C0ACC-37D2-4D99-8D46-D63FA6C66C3D}" presName="rootComposite" presStyleCnt="0"/>
      <dgm:spPr/>
    </dgm:pt>
    <dgm:pt modelId="{921B7B5F-07C3-4962-92A9-9C73FF0A8364}" type="pres">
      <dgm:prSet presAssocID="{E90C0ACC-37D2-4D99-8D46-D63FA6C66C3D}" presName="rootText" presStyleLbl="node3" presStyleIdx="0" presStyleCnt="30" custScaleX="80909" custScaleY="108683">
        <dgm:presLayoutVars>
          <dgm:chPref val="3"/>
        </dgm:presLayoutVars>
      </dgm:prSet>
      <dgm:spPr/>
    </dgm:pt>
    <dgm:pt modelId="{7F4275B5-114E-4AC5-8716-C1B127DF3237}" type="pres">
      <dgm:prSet presAssocID="{E90C0ACC-37D2-4D99-8D46-D63FA6C66C3D}" presName="rootConnector" presStyleLbl="node3" presStyleIdx="0" presStyleCnt="30"/>
      <dgm:spPr/>
    </dgm:pt>
    <dgm:pt modelId="{E2AB670E-084B-4BCD-BFDD-E5F21D171ED7}" type="pres">
      <dgm:prSet presAssocID="{E90C0ACC-37D2-4D99-8D46-D63FA6C66C3D}" presName="hierChild4" presStyleCnt="0"/>
      <dgm:spPr/>
    </dgm:pt>
    <dgm:pt modelId="{64BBDBFA-3346-4E62-87A5-0BD36793F991}" type="pres">
      <dgm:prSet presAssocID="{E90C0ACC-37D2-4D99-8D46-D63FA6C66C3D}" presName="hierChild5" presStyleCnt="0"/>
      <dgm:spPr/>
    </dgm:pt>
    <dgm:pt modelId="{3B1A60D7-AEF5-4BFD-A029-5472FE7821E8}" type="pres">
      <dgm:prSet presAssocID="{7BA18765-5925-4E9A-8F4E-42F9E8A1B682}" presName="Name37" presStyleLbl="parChTrans1D3" presStyleIdx="1" presStyleCnt="30" custSzX="457200" custSzY="365760"/>
      <dgm:spPr/>
    </dgm:pt>
    <dgm:pt modelId="{BA12E0EE-E00C-4C7A-B342-0B90E6065DD0}" type="pres">
      <dgm:prSet presAssocID="{1B680CFD-9A40-432B-824C-2FABC395463B}" presName="hierRoot2" presStyleCnt="0">
        <dgm:presLayoutVars>
          <dgm:hierBranch val="init"/>
        </dgm:presLayoutVars>
      </dgm:prSet>
      <dgm:spPr/>
    </dgm:pt>
    <dgm:pt modelId="{F1A1CE24-FA71-4563-80A8-FA950898B35F}" type="pres">
      <dgm:prSet presAssocID="{1B680CFD-9A40-432B-824C-2FABC395463B}" presName="rootComposite" presStyleCnt="0"/>
      <dgm:spPr/>
    </dgm:pt>
    <dgm:pt modelId="{D1F1CBAC-DBE8-4E8E-B944-F0EA68D6153D}" type="pres">
      <dgm:prSet presAssocID="{1B680CFD-9A40-432B-824C-2FABC395463B}" presName="rootText" presStyleLbl="node3" presStyleIdx="1" presStyleCnt="30" custScaleX="80909" custScaleY="108683">
        <dgm:presLayoutVars>
          <dgm:chPref val="3"/>
        </dgm:presLayoutVars>
      </dgm:prSet>
      <dgm:spPr/>
    </dgm:pt>
    <dgm:pt modelId="{39411750-BB00-4CDD-88DE-E2D29943D166}" type="pres">
      <dgm:prSet presAssocID="{1B680CFD-9A40-432B-824C-2FABC395463B}" presName="rootConnector" presStyleLbl="node3" presStyleIdx="1" presStyleCnt="30"/>
      <dgm:spPr/>
    </dgm:pt>
    <dgm:pt modelId="{3B4C0465-19AF-4F69-A60E-AA2BE76A72D4}" type="pres">
      <dgm:prSet presAssocID="{1B680CFD-9A40-432B-824C-2FABC395463B}" presName="hierChild4" presStyleCnt="0"/>
      <dgm:spPr/>
    </dgm:pt>
    <dgm:pt modelId="{4ADF6826-110D-4FB6-9609-ECE3B3CB71F8}" type="pres">
      <dgm:prSet presAssocID="{1B680CFD-9A40-432B-824C-2FABC395463B}" presName="hierChild5" presStyleCnt="0"/>
      <dgm:spPr/>
    </dgm:pt>
    <dgm:pt modelId="{E46638E3-CDC6-4CB5-8DB5-3B55159CBBAD}" type="pres">
      <dgm:prSet presAssocID="{69302E13-EE45-403C-8508-614D34928947}" presName="Name37" presStyleLbl="parChTrans1D3" presStyleIdx="2" presStyleCnt="30" custSzX="457200" custSzY="365760"/>
      <dgm:spPr/>
    </dgm:pt>
    <dgm:pt modelId="{3D0F2586-3806-41FF-B611-58E2DE53B96C}" type="pres">
      <dgm:prSet presAssocID="{28B92B22-2EB0-475B-B39C-2DACFA6DC0A4}" presName="hierRoot2" presStyleCnt="0">
        <dgm:presLayoutVars>
          <dgm:hierBranch val="init"/>
        </dgm:presLayoutVars>
      </dgm:prSet>
      <dgm:spPr/>
    </dgm:pt>
    <dgm:pt modelId="{5FFF4AA3-535D-4882-80E4-446342CEA6D7}" type="pres">
      <dgm:prSet presAssocID="{28B92B22-2EB0-475B-B39C-2DACFA6DC0A4}" presName="rootComposite" presStyleCnt="0"/>
      <dgm:spPr/>
    </dgm:pt>
    <dgm:pt modelId="{E1956151-61E9-4E77-A4C8-19766514F8D4}" type="pres">
      <dgm:prSet presAssocID="{28B92B22-2EB0-475B-B39C-2DACFA6DC0A4}" presName="rootText" presStyleLbl="node3" presStyleIdx="2" presStyleCnt="30" custScaleX="80909" custScaleY="108683">
        <dgm:presLayoutVars>
          <dgm:chPref val="3"/>
        </dgm:presLayoutVars>
      </dgm:prSet>
      <dgm:spPr/>
    </dgm:pt>
    <dgm:pt modelId="{AD02009F-3A8A-43DC-9B9E-EE39ACAF869D}" type="pres">
      <dgm:prSet presAssocID="{28B92B22-2EB0-475B-B39C-2DACFA6DC0A4}" presName="rootConnector" presStyleLbl="node3" presStyleIdx="2" presStyleCnt="30"/>
      <dgm:spPr/>
    </dgm:pt>
    <dgm:pt modelId="{A2339D66-4167-4EDF-BA77-7F6542551D18}" type="pres">
      <dgm:prSet presAssocID="{28B92B22-2EB0-475B-B39C-2DACFA6DC0A4}" presName="hierChild4" presStyleCnt="0"/>
      <dgm:spPr/>
    </dgm:pt>
    <dgm:pt modelId="{20260BEE-A1DD-4A8F-B947-7B33483D3311}" type="pres">
      <dgm:prSet presAssocID="{28B92B22-2EB0-475B-B39C-2DACFA6DC0A4}" presName="hierChild5" presStyleCnt="0"/>
      <dgm:spPr/>
    </dgm:pt>
    <dgm:pt modelId="{36DCE4A9-A098-4481-AF47-34121D018575}" type="pres">
      <dgm:prSet presAssocID="{38DC0D7D-DA65-4A39-B69F-17075B7F7E5B}" presName="Name37" presStyleLbl="parChTrans1D3" presStyleIdx="3" presStyleCnt="30" custSzX="457200" custSzY="365760"/>
      <dgm:spPr/>
    </dgm:pt>
    <dgm:pt modelId="{DA21E53D-F8DC-4392-A3ED-CEBD003CDE58}" type="pres">
      <dgm:prSet presAssocID="{ED8E3AC1-8E1E-406C-82B9-AFA708C034A6}" presName="hierRoot2" presStyleCnt="0">
        <dgm:presLayoutVars>
          <dgm:hierBranch val="init"/>
        </dgm:presLayoutVars>
      </dgm:prSet>
      <dgm:spPr/>
    </dgm:pt>
    <dgm:pt modelId="{C61D690D-794D-44E7-83F2-24BE1B9E0691}" type="pres">
      <dgm:prSet presAssocID="{ED8E3AC1-8E1E-406C-82B9-AFA708C034A6}" presName="rootComposite" presStyleCnt="0"/>
      <dgm:spPr/>
    </dgm:pt>
    <dgm:pt modelId="{F211A5EA-B5C3-40B6-9AC5-66A0B11332D8}" type="pres">
      <dgm:prSet presAssocID="{ED8E3AC1-8E1E-406C-82B9-AFA708C034A6}" presName="rootText" presStyleLbl="node3" presStyleIdx="3" presStyleCnt="30" custScaleX="80909" custScaleY="108683">
        <dgm:presLayoutVars>
          <dgm:chPref val="3"/>
        </dgm:presLayoutVars>
      </dgm:prSet>
      <dgm:spPr/>
    </dgm:pt>
    <dgm:pt modelId="{DD4EC74F-D86A-4FDB-BB74-7F0D54C645A5}" type="pres">
      <dgm:prSet presAssocID="{ED8E3AC1-8E1E-406C-82B9-AFA708C034A6}" presName="rootConnector" presStyleLbl="node3" presStyleIdx="3" presStyleCnt="30"/>
      <dgm:spPr/>
    </dgm:pt>
    <dgm:pt modelId="{845B650B-EDE9-43B8-A495-137188FD4FD4}" type="pres">
      <dgm:prSet presAssocID="{ED8E3AC1-8E1E-406C-82B9-AFA708C034A6}" presName="hierChild4" presStyleCnt="0"/>
      <dgm:spPr/>
    </dgm:pt>
    <dgm:pt modelId="{07B655D7-D117-479B-AE66-1C3BF1A52DC1}" type="pres">
      <dgm:prSet presAssocID="{ED8E3AC1-8E1E-406C-82B9-AFA708C034A6}" presName="hierChild5" presStyleCnt="0"/>
      <dgm:spPr/>
    </dgm:pt>
    <dgm:pt modelId="{798F4350-CB8F-41FC-BFAC-8419B2717B52}" type="pres">
      <dgm:prSet presAssocID="{C177FAB2-2C2C-4F80-B54D-2C408D2B1EF9}" presName="hierChild5" presStyleCnt="0"/>
      <dgm:spPr/>
    </dgm:pt>
    <dgm:pt modelId="{5D056D16-4910-40BF-BF4A-64B34C437611}" type="pres">
      <dgm:prSet presAssocID="{E45A1F9C-83C4-42AA-A3BA-0F0A4D765222}" presName="Name37" presStyleLbl="parChTrans1D2" presStyleIdx="1" presStyleCnt="12" custSzX="457200" custSzY="365762"/>
      <dgm:spPr/>
    </dgm:pt>
    <dgm:pt modelId="{1E7EC51B-4F2E-47D1-A492-9E32121324E3}" type="pres">
      <dgm:prSet presAssocID="{7E91DBE3-D44B-4DFF-B646-60D77F138B48}" presName="hierRoot2" presStyleCnt="0">
        <dgm:presLayoutVars>
          <dgm:hierBranch val="init"/>
        </dgm:presLayoutVars>
      </dgm:prSet>
      <dgm:spPr/>
    </dgm:pt>
    <dgm:pt modelId="{36F4CF0A-5F23-45C1-A088-BC37451E5B4B}" type="pres">
      <dgm:prSet presAssocID="{7E91DBE3-D44B-4DFF-B646-60D77F138B48}" presName="rootComposite" presStyleCnt="0"/>
      <dgm:spPr/>
    </dgm:pt>
    <dgm:pt modelId="{FD8C11DF-C19A-47B6-B2D3-2DFC63DD56A0}" type="pres">
      <dgm:prSet presAssocID="{7E91DBE3-D44B-4DFF-B646-60D77F138B48}" presName="rootText" presStyleLbl="node2" presStyleIdx="1" presStyleCnt="12" custScaleX="80909" custScaleY="108683">
        <dgm:presLayoutVars>
          <dgm:chPref val="3"/>
        </dgm:presLayoutVars>
      </dgm:prSet>
      <dgm:spPr/>
    </dgm:pt>
    <dgm:pt modelId="{EAC1CCB0-E6D0-4340-A509-D57F231C46CE}" type="pres">
      <dgm:prSet presAssocID="{7E91DBE3-D44B-4DFF-B646-60D77F138B48}" presName="rootConnector" presStyleLbl="node2" presStyleIdx="1" presStyleCnt="12"/>
      <dgm:spPr/>
    </dgm:pt>
    <dgm:pt modelId="{6B7DE65E-621B-4B5A-851A-D0874EC753EC}" type="pres">
      <dgm:prSet presAssocID="{7E91DBE3-D44B-4DFF-B646-60D77F138B48}" presName="hierChild4" presStyleCnt="0"/>
      <dgm:spPr/>
    </dgm:pt>
    <dgm:pt modelId="{0F9E303F-4AB6-4D54-BBD5-1652EE06FFF4}" type="pres">
      <dgm:prSet presAssocID="{9F37D7FD-90C7-45C9-9043-3BC6868422CF}" presName="Name37" presStyleLbl="parChTrans1D3" presStyleIdx="4" presStyleCnt="30" custSzX="457200" custSzY="365760"/>
      <dgm:spPr/>
    </dgm:pt>
    <dgm:pt modelId="{DD9B7B7E-BE5C-4CCD-B0AA-234B8286BB1F}" type="pres">
      <dgm:prSet presAssocID="{792BF9D1-F2B9-43FD-BF33-CC0AF11C44CD}" presName="hierRoot2" presStyleCnt="0">
        <dgm:presLayoutVars>
          <dgm:hierBranch val="init"/>
        </dgm:presLayoutVars>
      </dgm:prSet>
      <dgm:spPr/>
    </dgm:pt>
    <dgm:pt modelId="{945D9F98-8A26-4924-9D2B-97A08B881AF8}" type="pres">
      <dgm:prSet presAssocID="{792BF9D1-F2B9-43FD-BF33-CC0AF11C44CD}" presName="rootComposite" presStyleCnt="0"/>
      <dgm:spPr/>
    </dgm:pt>
    <dgm:pt modelId="{C7EF252F-9EB0-48FE-961C-2FCF0B8C3262}" type="pres">
      <dgm:prSet presAssocID="{792BF9D1-F2B9-43FD-BF33-CC0AF11C44CD}" presName="rootText" presStyleLbl="node3" presStyleIdx="4" presStyleCnt="30" custScaleX="80909" custScaleY="108683">
        <dgm:presLayoutVars>
          <dgm:chPref val="3"/>
        </dgm:presLayoutVars>
      </dgm:prSet>
      <dgm:spPr/>
    </dgm:pt>
    <dgm:pt modelId="{5A5ED3F8-5F3E-4A09-BFE4-DE504E7C730E}" type="pres">
      <dgm:prSet presAssocID="{792BF9D1-F2B9-43FD-BF33-CC0AF11C44CD}" presName="rootConnector" presStyleLbl="node3" presStyleIdx="4" presStyleCnt="30"/>
      <dgm:spPr/>
    </dgm:pt>
    <dgm:pt modelId="{8474D4D1-E9D0-4E82-B4AF-B425AE4E7680}" type="pres">
      <dgm:prSet presAssocID="{792BF9D1-F2B9-43FD-BF33-CC0AF11C44CD}" presName="hierChild4" presStyleCnt="0"/>
      <dgm:spPr/>
    </dgm:pt>
    <dgm:pt modelId="{4C5D4287-EFBB-4AC8-8F51-93B5107CDC29}" type="pres">
      <dgm:prSet presAssocID="{792BF9D1-F2B9-43FD-BF33-CC0AF11C44CD}" presName="hierChild5" presStyleCnt="0"/>
      <dgm:spPr/>
    </dgm:pt>
    <dgm:pt modelId="{3277D2C9-A758-4B49-B907-CF1901192D5C}" type="pres">
      <dgm:prSet presAssocID="{C75BC7B8-4352-4B64-AE5B-ABEE9CFE51A3}" presName="Name37" presStyleLbl="parChTrans1D3" presStyleIdx="5" presStyleCnt="30" custSzX="457200" custSzY="365760"/>
      <dgm:spPr/>
    </dgm:pt>
    <dgm:pt modelId="{A365A96D-D73B-4F26-94C5-7B1446ADA994}" type="pres">
      <dgm:prSet presAssocID="{6825ED50-C300-4C82-B017-86A10CB20D8C}" presName="hierRoot2" presStyleCnt="0">
        <dgm:presLayoutVars>
          <dgm:hierBranch val="init"/>
        </dgm:presLayoutVars>
      </dgm:prSet>
      <dgm:spPr/>
    </dgm:pt>
    <dgm:pt modelId="{F19DD9C6-8F6A-441E-978E-3915659D3C22}" type="pres">
      <dgm:prSet presAssocID="{6825ED50-C300-4C82-B017-86A10CB20D8C}" presName="rootComposite" presStyleCnt="0"/>
      <dgm:spPr/>
    </dgm:pt>
    <dgm:pt modelId="{0C2557FF-F5DF-4276-8430-FE6039CBA310}" type="pres">
      <dgm:prSet presAssocID="{6825ED50-C300-4C82-B017-86A10CB20D8C}" presName="rootText" presStyleLbl="node3" presStyleIdx="5" presStyleCnt="30" custScaleX="80909" custScaleY="108683">
        <dgm:presLayoutVars>
          <dgm:chPref val="3"/>
        </dgm:presLayoutVars>
      </dgm:prSet>
      <dgm:spPr/>
    </dgm:pt>
    <dgm:pt modelId="{5C523D06-D4A2-45BC-99C1-81E9FDB7729C}" type="pres">
      <dgm:prSet presAssocID="{6825ED50-C300-4C82-B017-86A10CB20D8C}" presName="rootConnector" presStyleLbl="node3" presStyleIdx="5" presStyleCnt="30"/>
      <dgm:spPr/>
    </dgm:pt>
    <dgm:pt modelId="{3E8E6C2A-3F79-4632-8366-5544E7399221}" type="pres">
      <dgm:prSet presAssocID="{6825ED50-C300-4C82-B017-86A10CB20D8C}" presName="hierChild4" presStyleCnt="0"/>
      <dgm:spPr/>
    </dgm:pt>
    <dgm:pt modelId="{D157B582-0AA9-4E5C-83B4-AE0370A9C4A3}" type="pres">
      <dgm:prSet presAssocID="{6825ED50-C300-4C82-B017-86A10CB20D8C}" presName="hierChild5" presStyleCnt="0"/>
      <dgm:spPr/>
    </dgm:pt>
    <dgm:pt modelId="{22F4889D-BAEF-4088-88BE-7D209E7DBBA6}" type="pres">
      <dgm:prSet presAssocID="{24086D89-83F3-488B-A390-7EAA7D06D091}" presName="Name37" presStyleLbl="parChTrans1D3" presStyleIdx="6" presStyleCnt="30" custSzX="457200" custSzY="365760"/>
      <dgm:spPr/>
    </dgm:pt>
    <dgm:pt modelId="{7713DE24-369A-4A95-9C80-39071D53E405}" type="pres">
      <dgm:prSet presAssocID="{DCFD4AFD-41E2-4F2E-A578-5DE7BEFD6F00}" presName="hierRoot2" presStyleCnt="0">
        <dgm:presLayoutVars>
          <dgm:hierBranch val="init"/>
        </dgm:presLayoutVars>
      </dgm:prSet>
      <dgm:spPr/>
    </dgm:pt>
    <dgm:pt modelId="{610B313A-A9B1-4AE8-8D1B-87EE6CBAEBBA}" type="pres">
      <dgm:prSet presAssocID="{DCFD4AFD-41E2-4F2E-A578-5DE7BEFD6F00}" presName="rootComposite" presStyleCnt="0"/>
      <dgm:spPr/>
    </dgm:pt>
    <dgm:pt modelId="{14AC7F92-65E1-4FAF-8F9D-FBD929FFE5DB}" type="pres">
      <dgm:prSet presAssocID="{DCFD4AFD-41E2-4F2E-A578-5DE7BEFD6F00}" presName="rootText" presStyleLbl="node3" presStyleIdx="6" presStyleCnt="30" custScaleX="80909" custScaleY="108683">
        <dgm:presLayoutVars>
          <dgm:chPref val="3"/>
        </dgm:presLayoutVars>
      </dgm:prSet>
      <dgm:spPr/>
    </dgm:pt>
    <dgm:pt modelId="{9F19B59E-B9B6-4B5F-8052-ED948ED63683}" type="pres">
      <dgm:prSet presAssocID="{DCFD4AFD-41E2-4F2E-A578-5DE7BEFD6F00}" presName="rootConnector" presStyleLbl="node3" presStyleIdx="6" presStyleCnt="30"/>
      <dgm:spPr/>
    </dgm:pt>
    <dgm:pt modelId="{2696DC82-470D-480E-8206-7CDD62856DFA}" type="pres">
      <dgm:prSet presAssocID="{DCFD4AFD-41E2-4F2E-A578-5DE7BEFD6F00}" presName="hierChild4" presStyleCnt="0"/>
      <dgm:spPr/>
    </dgm:pt>
    <dgm:pt modelId="{B34DE00C-6A05-4810-B085-A5E1348DF55C}" type="pres">
      <dgm:prSet presAssocID="{DCFD4AFD-41E2-4F2E-A578-5DE7BEFD6F00}" presName="hierChild5" presStyleCnt="0"/>
      <dgm:spPr/>
    </dgm:pt>
    <dgm:pt modelId="{6C6CA9C3-EE32-47C8-941F-8ADD90874381}" type="pres">
      <dgm:prSet presAssocID="{6AD9A792-D17A-4F37-8400-78C0779E733C}" presName="Name37" presStyleLbl="parChTrans1D3" presStyleIdx="7" presStyleCnt="30" custSzX="457200" custSzY="365760"/>
      <dgm:spPr/>
    </dgm:pt>
    <dgm:pt modelId="{AF94EF35-2EA3-40F1-B044-60543D18A9A3}" type="pres">
      <dgm:prSet presAssocID="{851A4BEA-D146-4161-A087-CB3DF97ABABD}" presName="hierRoot2" presStyleCnt="0">
        <dgm:presLayoutVars>
          <dgm:hierBranch val="init"/>
        </dgm:presLayoutVars>
      </dgm:prSet>
      <dgm:spPr/>
    </dgm:pt>
    <dgm:pt modelId="{6B511634-99B5-4084-B44A-F8BE571F60B9}" type="pres">
      <dgm:prSet presAssocID="{851A4BEA-D146-4161-A087-CB3DF97ABABD}" presName="rootComposite" presStyleCnt="0"/>
      <dgm:spPr/>
    </dgm:pt>
    <dgm:pt modelId="{626D458F-93FC-4A16-9C22-583F8B9D40EA}" type="pres">
      <dgm:prSet presAssocID="{851A4BEA-D146-4161-A087-CB3DF97ABABD}" presName="rootText" presStyleLbl="node3" presStyleIdx="7" presStyleCnt="30" custScaleX="80909" custScaleY="108683">
        <dgm:presLayoutVars>
          <dgm:chPref val="3"/>
        </dgm:presLayoutVars>
      </dgm:prSet>
      <dgm:spPr/>
    </dgm:pt>
    <dgm:pt modelId="{4DDC2FE1-86E1-4C3A-BB8E-D374FEB978D7}" type="pres">
      <dgm:prSet presAssocID="{851A4BEA-D146-4161-A087-CB3DF97ABABD}" presName="rootConnector" presStyleLbl="node3" presStyleIdx="7" presStyleCnt="30"/>
      <dgm:spPr/>
    </dgm:pt>
    <dgm:pt modelId="{65B0C71A-373B-4AF9-AA52-86EFDE6BF4CA}" type="pres">
      <dgm:prSet presAssocID="{851A4BEA-D146-4161-A087-CB3DF97ABABD}" presName="hierChild4" presStyleCnt="0"/>
      <dgm:spPr/>
    </dgm:pt>
    <dgm:pt modelId="{72712173-7B6E-49CB-B451-F0502C5402F9}" type="pres">
      <dgm:prSet presAssocID="{851A4BEA-D146-4161-A087-CB3DF97ABABD}" presName="hierChild5" presStyleCnt="0"/>
      <dgm:spPr/>
    </dgm:pt>
    <dgm:pt modelId="{EA41B3A0-F719-4F43-8514-E827E5810218}" type="pres">
      <dgm:prSet presAssocID="{7E91DBE3-D44B-4DFF-B646-60D77F138B48}" presName="hierChild5" presStyleCnt="0"/>
      <dgm:spPr/>
    </dgm:pt>
    <dgm:pt modelId="{C60A93FE-F688-4B39-9210-E357154807CA}" type="pres">
      <dgm:prSet presAssocID="{73CB63A5-BEEF-4FD1-ACC1-B5442EF3AB81}" presName="Name37" presStyleLbl="parChTrans1D2" presStyleIdx="2" presStyleCnt="12" custSzX="457200" custSzY="365762"/>
      <dgm:spPr/>
    </dgm:pt>
    <dgm:pt modelId="{47980B2C-530D-4281-AADF-5C630EA1BE5D}" type="pres">
      <dgm:prSet presAssocID="{1FF1C118-4526-4E99-9537-D66AD98CBC41}" presName="hierRoot2" presStyleCnt="0">
        <dgm:presLayoutVars>
          <dgm:hierBranch val="init"/>
        </dgm:presLayoutVars>
      </dgm:prSet>
      <dgm:spPr/>
    </dgm:pt>
    <dgm:pt modelId="{9B774F50-354D-4105-ABDF-2C34E241B284}" type="pres">
      <dgm:prSet presAssocID="{1FF1C118-4526-4E99-9537-D66AD98CBC41}" presName="rootComposite" presStyleCnt="0"/>
      <dgm:spPr/>
    </dgm:pt>
    <dgm:pt modelId="{EFA0342C-29C6-402E-89F3-BA3B8EB06299}" type="pres">
      <dgm:prSet presAssocID="{1FF1C118-4526-4E99-9537-D66AD98CBC41}" presName="rootText" presStyleLbl="node2" presStyleIdx="2" presStyleCnt="12" custScaleX="80909" custScaleY="108683">
        <dgm:presLayoutVars>
          <dgm:chPref val="3"/>
        </dgm:presLayoutVars>
      </dgm:prSet>
      <dgm:spPr/>
    </dgm:pt>
    <dgm:pt modelId="{2089A3B5-76E9-4641-9A43-BFCE84A595A5}" type="pres">
      <dgm:prSet presAssocID="{1FF1C118-4526-4E99-9537-D66AD98CBC41}" presName="rootConnector" presStyleLbl="node2" presStyleIdx="2" presStyleCnt="12"/>
      <dgm:spPr/>
    </dgm:pt>
    <dgm:pt modelId="{C5686D48-F8A1-4D45-860B-068E18A434C4}" type="pres">
      <dgm:prSet presAssocID="{1FF1C118-4526-4E99-9537-D66AD98CBC41}" presName="hierChild4" presStyleCnt="0"/>
      <dgm:spPr/>
    </dgm:pt>
    <dgm:pt modelId="{F2073733-B668-4E70-8BB3-1D86BE8BBAB7}" type="pres">
      <dgm:prSet presAssocID="{8D95F635-9E10-49AF-89B6-EA2D19E1CDAD}" presName="Name37" presStyleLbl="parChTrans1D3" presStyleIdx="8" presStyleCnt="30" custSzX="457200" custSzY="365760"/>
      <dgm:spPr/>
    </dgm:pt>
    <dgm:pt modelId="{DF8FE8D9-6348-4D66-A9A0-1638E1446E09}" type="pres">
      <dgm:prSet presAssocID="{032FC8E4-6AF8-40EE-A7AF-6B84273D274B}" presName="hierRoot2" presStyleCnt="0">
        <dgm:presLayoutVars>
          <dgm:hierBranch val="init"/>
        </dgm:presLayoutVars>
      </dgm:prSet>
      <dgm:spPr/>
    </dgm:pt>
    <dgm:pt modelId="{475419BD-AE48-41D8-B05C-7757A021279E}" type="pres">
      <dgm:prSet presAssocID="{032FC8E4-6AF8-40EE-A7AF-6B84273D274B}" presName="rootComposite" presStyleCnt="0"/>
      <dgm:spPr/>
    </dgm:pt>
    <dgm:pt modelId="{94B437D5-CC79-40EC-997B-356F0AAD96F6}" type="pres">
      <dgm:prSet presAssocID="{032FC8E4-6AF8-40EE-A7AF-6B84273D274B}" presName="rootText" presStyleLbl="node3" presStyleIdx="8" presStyleCnt="30" custScaleX="80909" custScaleY="108683">
        <dgm:presLayoutVars>
          <dgm:chPref val="3"/>
        </dgm:presLayoutVars>
      </dgm:prSet>
      <dgm:spPr/>
    </dgm:pt>
    <dgm:pt modelId="{4BEF5A76-276D-4EA6-A916-3989AA7D4BB1}" type="pres">
      <dgm:prSet presAssocID="{032FC8E4-6AF8-40EE-A7AF-6B84273D274B}" presName="rootConnector" presStyleLbl="node3" presStyleIdx="8" presStyleCnt="30"/>
      <dgm:spPr/>
    </dgm:pt>
    <dgm:pt modelId="{6EE96EA4-D606-46EF-81CC-2D438376A834}" type="pres">
      <dgm:prSet presAssocID="{032FC8E4-6AF8-40EE-A7AF-6B84273D274B}" presName="hierChild4" presStyleCnt="0"/>
      <dgm:spPr/>
    </dgm:pt>
    <dgm:pt modelId="{E1DD2CD7-40D3-439B-BD12-B2B971045B03}" type="pres">
      <dgm:prSet presAssocID="{032FC8E4-6AF8-40EE-A7AF-6B84273D274B}" presName="hierChild5" presStyleCnt="0"/>
      <dgm:spPr/>
    </dgm:pt>
    <dgm:pt modelId="{421F5CB7-D664-4CA5-930B-CD22EBC8F7B7}" type="pres">
      <dgm:prSet presAssocID="{8FCD1753-8756-44DD-B2B3-D2E78CD7E985}" presName="Name37" presStyleLbl="parChTrans1D3" presStyleIdx="9" presStyleCnt="30" custSzX="457200" custSzY="365760"/>
      <dgm:spPr/>
    </dgm:pt>
    <dgm:pt modelId="{E3848960-892D-46D6-9568-4D273D3D4597}" type="pres">
      <dgm:prSet presAssocID="{B4D5745A-9353-4B02-AEDB-B74F9D333198}" presName="hierRoot2" presStyleCnt="0">
        <dgm:presLayoutVars>
          <dgm:hierBranch val="init"/>
        </dgm:presLayoutVars>
      </dgm:prSet>
      <dgm:spPr/>
    </dgm:pt>
    <dgm:pt modelId="{E37EDF17-C56B-4730-B1B5-98E34E5800B3}" type="pres">
      <dgm:prSet presAssocID="{B4D5745A-9353-4B02-AEDB-B74F9D333198}" presName="rootComposite" presStyleCnt="0"/>
      <dgm:spPr/>
    </dgm:pt>
    <dgm:pt modelId="{8C5BE259-3913-4A2C-B57E-9FEB8EB30327}" type="pres">
      <dgm:prSet presAssocID="{B4D5745A-9353-4B02-AEDB-B74F9D333198}" presName="rootText" presStyleLbl="node3" presStyleIdx="9" presStyleCnt="30" custScaleX="80909" custScaleY="108683">
        <dgm:presLayoutVars>
          <dgm:chPref val="3"/>
        </dgm:presLayoutVars>
      </dgm:prSet>
      <dgm:spPr/>
    </dgm:pt>
    <dgm:pt modelId="{9C13771A-4DCD-4513-BCBA-CF3CEEEA51CE}" type="pres">
      <dgm:prSet presAssocID="{B4D5745A-9353-4B02-AEDB-B74F9D333198}" presName="rootConnector" presStyleLbl="node3" presStyleIdx="9" presStyleCnt="30"/>
      <dgm:spPr/>
    </dgm:pt>
    <dgm:pt modelId="{91201E63-49AE-4CD3-826D-B5314CFAF6D3}" type="pres">
      <dgm:prSet presAssocID="{B4D5745A-9353-4B02-AEDB-B74F9D333198}" presName="hierChild4" presStyleCnt="0"/>
      <dgm:spPr/>
    </dgm:pt>
    <dgm:pt modelId="{E0BCB6EA-033C-40E9-A947-EA11B7BF5398}" type="pres">
      <dgm:prSet presAssocID="{B4D5745A-9353-4B02-AEDB-B74F9D333198}" presName="hierChild5" presStyleCnt="0"/>
      <dgm:spPr/>
    </dgm:pt>
    <dgm:pt modelId="{74DBC3A9-2C43-4045-A3EA-7DE889CB598F}" type="pres">
      <dgm:prSet presAssocID="{91F8A244-C90B-4AE5-AE76-8EC8123E49E6}" presName="Name37" presStyleLbl="parChTrans1D3" presStyleIdx="10" presStyleCnt="30" custSzX="457200" custSzY="365760"/>
      <dgm:spPr/>
    </dgm:pt>
    <dgm:pt modelId="{B186D47C-A7A2-41AC-9596-347B03551862}" type="pres">
      <dgm:prSet presAssocID="{B81CF0DB-A290-4D56-94ED-848E4271ECDA}" presName="hierRoot2" presStyleCnt="0">
        <dgm:presLayoutVars>
          <dgm:hierBranch val="init"/>
        </dgm:presLayoutVars>
      </dgm:prSet>
      <dgm:spPr/>
    </dgm:pt>
    <dgm:pt modelId="{0E5888A0-AA38-4DD1-A8E2-68F858BABD98}" type="pres">
      <dgm:prSet presAssocID="{B81CF0DB-A290-4D56-94ED-848E4271ECDA}" presName="rootComposite" presStyleCnt="0"/>
      <dgm:spPr/>
    </dgm:pt>
    <dgm:pt modelId="{AB7F5865-0496-4460-8F06-BBA45AA95299}" type="pres">
      <dgm:prSet presAssocID="{B81CF0DB-A290-4D56-94ED-848E4271ECDA}" presName="rootText" presStyleLbl="node3" presStyleIdx="10" presStyleCnt="30" custScaleX="80909" custScaleY="108683">
        <dgm:presLayoutVars>
          <dgm:chPref val="3"/>
        </dgm:presLayoutVars>
      </dgm:prSet>
      <dgm:spPr/>
    </dgm:pt>
    <dgm:pt modelId="{BB7BA935-50F5-4F37-A703-28EB82A6484D}" type="pres">
      <dgm:prSet presAssocID="{B81CF0DB-A290-4D56-94ED-848E4271ECDA}" presName="rootConnector" presStyleLbl="node3" presStyleIdx="10" presStyleCnt="30"/>
      <dgm:spPr/>
    </dgm:pt>
    <dgm:pt modelId="{4E09EF29-B675-4938-A57B-6A99AFA03AFE}" type="pres">
      <dgm:prSet presAssocID="{B81CF0DB-A290-4D56-94ED-848E4271ECDA}" presName="hierChild4" presStyleCnt="0"/>
      <dgm:spPr/>
    </dgm:pt>
    <dgm:pt modelId="{F00BC7CE-C1AA-4291-B498-F89A1666E0FE}" type="pres">
      <dgm:prSet presAssocID="{B81CF0DB-A290-4D56-94ED-848E4271ECDA}" presName="hierChild5" presStyleCnt="0"/>
      <dgm:spPr/>
    </dgm:pt>
    <dgm:pt modelId="{BC54DA6C-D742-4972-8056-E30A10C704C9}" type="pres">
      <dgm:prSet presAssocID="{D6B78967-7CA4-4F2B-A03B-CF2177D9C78D}" presName="Name37" presStyleLbl="parChTrans1D3" presStyleIdx="11" presStyleCnt="30" custSzX="457200" custSzY="365760"/>
      <dgm:spPr/>
    </dgm:pt>
    <dgm:pt modelId="{9D9F2B61-71C0-4C58-81FC-C4627282FD7A}" type="pres">
      <dgm:prSet presAssocID="{B529CBB2-3676-42C2-9E6E-003900B275A3}" presName="hierRoot2" presStyleCnt="0">
        <dgm:presLayoutVars>
          <dgm:hierBranch val="init"/>
        </dgm:presLayoutVars>
      </dgm:prSet>
      <dgm:spPr/>
    </dgm:pt>
    <dgm:pt modelId="{7C4F7DF0-4AC6-4C57-977A-11CBC576309B}" type="pres">
      <dgm:prSet presAssocID="{B529CBB2-3676-42C2-9E6E-003900B275A3}" presName="rootComposite" presStyleCnt="0"/>
      <dgm:spPr/>
    </dgm:pt>
    <dgm:pt modelId="{A9820E18-CE5E-44E4-BE37-1F5A331C8C51}" type="pres">
      <dgm:prSet presAssocID="{B529CBB2-3676-42C2-9E6E-003900B275A3}" presName="rootText" presStyleLbl="node3" presStyleIdx="11" presStyleCnt="30" custScaleX="80909" custScaleY="108683">
        <dgm:presLayoutVars>
          <dgm:chPref val="3"/>
        </dgm:presLayoutVars>
      </dgm:prSet>
      <dgm:spPr/>
    </dgm:pt>
    <dgm:pt modelId="{FB99F772-DB2D-4836-B608-8C9BF47BF3CD}" type="pres">
      <dgm:prSet presAssocID="{B529CBB2-3676-42C2-9E6E-003900B275A3}" presName="rootConnector" presStyleLbl="node3" presStyleIdx="11" presStyleCnt="30"/>
      <dgm:spPr/>
    </dgm:pt>
    <dgm:pt modelId="{A557E1AE-00F1-4CF3-8BEA-2ABCBA7D43F2}" type="pres">
      <dgm:prSet presAssocID="{B529CBB2-3676-42C2-9E6E-003900B275A3}" presName="hierChild4" presStyleCnt="0"/>
      <dgm:spPr/>
    </dgm:pt>
    <dgm:pt modelId="{05B7A061-5E78-49A6-8FCE-F709454D8729}" type="pres">
      <dgm:prSet presAssocID="{B529CBB2-3676-42C2-9E6E-003900B275A3}" presName="hierChild5" presStyleCnt="0"/>
      <dgm:spPr/>
    </dgm:pt>
    <dgm:pt modelId="{BEE38193-48B6-4AC3-B2B1-6E3ED68387AA}" type="pres">
      <dgm:prSet presAssocID="{1FF1C118-4526-4E99-9537-D66AD98CBC41}" presName="hierChild5" presStyleCnt="0"/>
      <dgm:spPr/>
    </dgm:pt>
    <dgm:pt modelId="{E6EF1119-0DCB-47FE-9151-D2A3BD7EF199}" type="pres">
      <dgm:prSet presAssocID="{740BFC9C-C531-4C8C-87F0-7BF960D13D09}" presName="Name37" presStyleLbl="parChTrans1D2" presStyleIdx="3" presStyleCnt="12" custSzX="457200" custSzY="365762"/>
      <dgm:spPr/>
    </dgm:pt>
    <dgm:pt modelId="{3A7A0507-BFD1-4127-868D-E21E1583B9AC}" type="pres">
      <dgm:prSet presAssocID="{72A99B6A-E51F-44D7-8AE2-1556CE24D614}" presName="hierRoot2" presStyleCnt="0">
        <dgm:presLayoutVars>
          <dgm:hierBranch val="init"/>
        </dgm:presLayoutVars>
      </dgm:prSet>
      <dgm:spPr/>
    </dgm:pt>
    <dgm:pt modelId="{613CE277-C8D9-492F-99E8-68A60E2CFA39}" type="pres">
      <dgm:prSet presAssocID="{72A99B6A-E51F-44D7-8AE2-1556CE24D614}" presName="rootComposite" presStyleCnt="0"/>
      <dgm:spPr/>
    </dgm:pt>
    <dgm:pt modelId="{4658EF72-F961-4E98-B768-3C4F887F7C4C}" type="pres">
      <dgm:prSet presAssocID="{72A99B6A-E51F-44D7-8AE2-1556CE24D614}" presName="rootText" presStyleLbl="node2" presStyleIdx="3" presStyleCnt="12" custScaleX="80909" custScaleY="108683">
        <dgm:presLayoutVars>
          <dgm:chPref val="3"/>
        </dgm:presLayoutVars>
      </dgm:prSet>
      <dgm:spPr/>
    </dgm:pt>
    <dgm:pt modelId="{58C16EB8-4BFB-48EA-9615-DF8C34ED9E83}" type="pres">
      <dgm:prSet presAssocID="{72A99B6A-E51F-44D7-8AE2-1556CE24D614}" presName="rootConnector" presStyleLbl="node2" presStyleIdx="3" presStyleCnt="12"/>
      <dgm:spPr/>
    </dgm:pt>
    <dgm:pt modelId="{238919F4-277B-4882-8A7A-F6987B82D273}" type="pres">
      <dgm:prSet presAssocID="{72A99B6A-E51F-44D7-8AE2-1556CE24D614}" presName="hierChild4" presStyleCnt="0"/>
      <dgm:spPr/>
    </dgm:pt>
    <dgm:pt modelId="{F04AA532-5072-4F41-A7BB-07AB4E6CD490}" type="pres">
      <dgm:prSet presAssocID="{FDAF7A0A-D5A9-45C2-BAB7-3918B3DB2B1A}" presName="Name37" presStyleLbl="parChTrans1D3" presStyleIdx="12" presStyleCnt="30" custSzX="457200" custSzY="365760"/>
      <dgm:spPr/>
    </dgm:pt>
    <dgm:pt modelId="{7C3BF7CA-2E7B-4FCF-A592-00A11E145D5F}" type="pres">
      <dgm:prSet presAssocID="{A455E93D-8337-44DD-9A22-14AFB679FD43}" presName="hierRoot2" presStyleCnt="0">
        <dgm:presLayoutVars>
          <dgm:hierBranch val="init"/>
        </dgm:presLayoutVars>
      </dgm:prSet>
      <dgm:spPr/>
    </dgm:pt>
    <dgm:pt modelId="{4D71D393-8E50-4C33-A3EE-E7F6A64A7F4D}" type="pres">
      <dgm:prSet presAssocID="{A455E93D-8337-44DD-9A22-14AFB679FD43}" presName="rootComposite" presStyleCnt="0"/>
      <dgm:spPr/>
    </dgm:pt>
    <dgm:pt modelId="{6F3F3464-777B-4E85-9316-07972D5355E3}" type="pres">
      <dgm:prSet presAssocID="{A455E93D-8337-44DD-9A22-14AFB679FD43}" presName="rootText" presStyleLbl="node3" presStyleIdx="12" presStyleCnt="30" custScaleX="80909" custScaleY="108683">
        <dgm:presLayoutVars>
          <dgm:chPref val="3"/>
        </dgm:presLayoutVars>
      </dgm:prSet>
      <dgm:spPr/>
    </dgm:pt>
    <dgm:pt modelId="{6A7AA61C-2980-4454-9380-CAEAB8B2465B}" type="pres">
      <dgm:prSet presAssocID="{A455E93D-8337-44DD-9A22-14AFB679FD43}" presName="rootConnector" presStyleLbl="node3" presStyleIdx="12" presStyleCnt="30"/>
      <dgm:spPr/>
    </dgm:pt>
    <dgm:pt modelId="{5C016194-D994-4921-B668-4D7C6081B7DC}" type="pres">
      <dgm:prSet presAssocID="{A455E93D-8337-44DD-9A22-14AFB679FD43}" presName="hierChild4" presStyleCnt="0"/>
      <dgm:spPr/>
    </dgm:pt>
    <dgm:pt modelId="{BA9189F5-57AC-4DFB-8C61-AD659D510CF0}" type="pres">
      <dgm:prSet presAssocID="{A455E93D-8337-44DD-9A22-14AFB679FD43}" presName="hierChild5" presStyleCnt="0"/>
      <dgm:spPr/>
    </dgm:pt>
    <dgm:pt modelId="{CA6F0D73-4774-43C3-9876-CC80DC5939E1}" type="pres">
      <dgm:prSet presAssocID="{1B1402A5-E178-4B52-8867-F7AC09A300A7}" presName="Name37" presStyleLbl="parChTrans1D3" presStyleIdx="13" presStyleCnt="30" custSzX="457200" custSzY="365760"/>
      <dgm:spPr/>
    </dgm:pt>
    <dgm:pt modelId="{DC538EE4-4536-4CAC-8EAA-E0145F2D9CB3}" type="pres">
      <dgm:prSet presAssocID="{8A266C9D-386F-416C-ACAB-11BA4EEC1C38}" presName="hierRoot2" presStyleCnt="0">
        <dgm:presLayoutVars>
          <dgm:hierBranch val="init"/>
        </dgm:presLayoutVars>
      </dgm:prSet>
      <dgm:spPr/>
    </dgm:pt>
    <dgm:pt modelId="{6B5718FC-F957-4FA8-9721-DCC30146AEDF}" type="pres">
      <dgm:prSet presAssocID="{8A266C9D-386F-416C-ACAB-11BA4EEC1C38}" presName="rootComposite" presStyleCnt="0"/>
      <dgm:spPr/>
    </dgm:pt>
    <dgm:pt modelId="{680635D9-C8B4-4865-B867-88CB301FE159}" type="pres">
      <dgm:prSet presAssocID="{8A266C9D-386F-416C-ACAB-11BA4EEC1C38}" presName="rootText" presStyleLbl="node3" presStyleIdx="13" presStyleCnt="30" custScaleX="80909" custScaleY="108683">
        <dgm:presLayoutVars>
          <dgm:chPref val="3"/>
        </dgm:presLayoutVars>
      </dgm:prSet>
      <dgm:spPr/>
    </dgm:pt>
    <dgm:pt modelId="{759552A4-BB6B-4FFF-8011-D4012BD4AE84}" type="pres">
      <dgm:prSet presAssocID="{8A266C9D-386F-416C-ACAB-11BA4EEC1C38}" presName="rootConnector" presStyleLbl="node3" presStyleIdx="13" presStyleCnt="30"/>
      <dgm:spPr/>
    </dgm:pt>
    <dgm:pt modelId="{0581D71B-B899-4D99-80B8-6A9806CCFA28}" type="pres">
      <dgm:prSet presAssocID="{8A266C9D-386F-416C-ACAB-11BA4EEC1C38}" presName="hierChild4" presStyleCnt="0"/>
      <dgm:spPr/>
    </dgm:pt>
    <dgm:pt modelId="{D4DC5A2A-B0EA-4CC9-8B15-E4440AF7011E}" type="pres">
      <dgm:prSet presAssocID="{8A266C9D-386F-416C-ACAB-11BA4EEC1C38}" presName="hierChild5" presStyleCnt="0"/>
      <dgm:spPr/>
    </dgm:pt>
    <dgm:pt modelId="{FBB54736-7B76-45F1-BC60-49033758D982}" type="pres">
      <dgm:prSet presAssocID="{CDBE86EE-2335-4332-AAD6-CB380B2C5FF5}" presName="Name37" presStyleLbl="parChTrans1D3" presStyleIdx="14" presStyleCnt="30" custSzX="457200" custSzY="365760"/>
      <dgm:spPr/>
    </dgm:pt>
    <dgm:pt modelId="{11672C1F-782B-4200-8EA2-EACCA568A022}" type="pres">
      <dgm:prSet presAssocID="{E9EF931C-D9BB-4093-A6A8-5844CA3F21C1}" presName="hierRoot2" presStyleCnt="0">
        <dgm:presLayoutVars>
          <dgm:hierBranch val="init"/>
        </dgm:presLayoutVars>
      </dgm:prSet>
      <dgm:spPr/>
    </dgm:pt>
    <dgm:pt modelId="{ED12E087-716A-40B3-92EB-88F7ABB61888}" type="pres">
      <dgm:prSet presAssocID="{E9EF931C-D9BB-4093-A6A8-5844CA3F21C1}" presName="rootComposite" presStyleCnt="0"/>
      <dgm:spPr/>
    </dgm:pt>
    <dgm:pt modelId="{CBE183DA-28CF-490B-9527-11606C1726F8}" type="pres">
      <dgm:prSet presAssocID="{E9EF931C-D9BB-4093-A6A8-5844CA3F21C1}" presName="rootText" presStyleLbl="node3" presStyleIdx="14" presStyleCnt="30" custScaleX="80909" custScaleY="108683">
        <dgm:presLayoutVars>
          <dgm:chPref val="3"/>
        </dgm:presLayoutVars>
      </dgm:prSet>
      <dgm:spPr/>
    </dgm:pt>
    <dgm:pt modelId="{923FC472-0BC8-400F-A1A9-007D66AAA94C}" type="pres">
      <dgm:prSet presAssocID="{E9EF931C-D9BB-4093-A6A8-5844CA3F21C1}" presName="rootConnector" presStyleLbl="node3" presStyleIdx="14" presStyleCnt="30"/>
      <dgm:spPr/>
    </dgm:pt>
    <dgm:pt modelId="{BA227240-92CD-4177-8306-9081289256CD}" type="pres">
      <dgm:prSet presAssocID="{E9EF931C-D9BB-4093-A6A8-5844CA3F21C1}" presName="hierChild4" presStyleCnt="0"/>
      <dgm:spPr/>
    </dgm:pt>
    <dgm:pt modelId="{1B991D14-E201-4B21-A5C1-B49A6155BA1E}" type="pres">
      <dgm:prSet presAssocID="{E9EF931C-D9BB-4093-A6A8-5844CA3F21C1}" presName="hierChild5" presStyleCnt="0"/>
      <dgm:spPr/>
    </dgm:pt>
    <dgm:pt modelId="{E297D431-BB52-4EBC-A1E2-E1C053CF2FB2}" type="pres">
      <dgm:prSet presAssocID="{104A165F-60FD-4164-8657-95D1C1299837}" presName="Name37" presStyleLbl="parChTrans1D3" presStyleIdx="15" presStyleCnt="30" custSzX="457200" custSzY="365760"/>
      <dgm:spPr/>
    </dgm:pt>
    <dgm:pt modelId="{1E12D654-7026-4100-B775-E2201BDBBDC1}" type="pres">
      <dgm:prSet presAssocID="{7B9A824B-56C4-42C8-8A8E-9A580191465D}" presName="hierRoot2" presStyleCnt="0">
        <dgm:presLayoutVars>
          <dgm:hierBranch val="init"/>
        </dgm:presLayoutVars>
      </dgm:prSet>
      <dgm:spPr/>
    </dgm:pt>
    <dgm:pt modelId="{91C9BD2B-2DEA-411C-88C9-96036212FEBB}" type="pres">
      <dgm:prSet presAssocID="{7B9A824B-56C4-42C8-8A8E-9A580191465D}" presName="rootComposite" presStyleCnt="0"/>
      <dgm:spPr/>
    </dgm:pt>
    <dgm:pt modelId="{871CC625-2FA5-4CC1-A615-5DE649DD5275}" type="pres">
      <dgm:prSet presAssocID="{7B9A824B-56C4-42C8-8A8E-9A580191465D}" presName="rootText" presStyleLbl="node3" presStyleIdx="15" presStyleCnt="30" custScaleX="80909" custScaleY="108683">
        <dgm:presLayoutVars>
          <dgm:chPref val="3"/>
        </dgm:presLayoutVars>
      </dgm:prSet>
      <dgm:spPr/>
    </dgm:pt>
    <dgm:pt modelId="{36BF4E8C-DFED-45B5-A9F0-FC21844E242C}" type="pres">
      <dgm:prSet presAssocID="{7B9A824B-56C4-42C8-8A8E-9A580191465D}" presName="rootConnector" presStyleLbl="node3" presStyleIdx="15" presStyleCnt="30"/>
      <dgm:spPr/>
    </dgm:pt>
    <dgm:pt modelId="{F8208258-1FB3-415F-9304-26418B4EB480}" type="pres">
      <dgm:prSet presAssocID="{7B9A824B-56C4-42C8-8A8E-9A580191465D}" presName="hierChild4" presStyleCnt="0"/>
      <dgm:spPr/>
    </dgm:pt>
    <dgm:pt modelId="{F7B88AFE-D339-4AB1-BD68-9121EAC81209}" type="pres">
      <dgm:prSet presAssocID="{7B9A824B-56C4-42C8-8A8E-9A580191465D}" presName="hierChild5" presStyleCnt="0"/>
      <dgm:spPr/>
    </dgm:pt>
    <dgm:pt modelId="{8AC83B8A-F1A1-4044-A8EF-386660B4FFAE}" type="pres">
      <dgm:prSet presAssocID="{72A99B6A-E51F-44D7-8AE2-1556CE24D614}" presName="hierChild5" presStyleCnt="0"/>
      <dgm:spPr/>
    </dgm:pt>
    <dgm:pt modelId="{2C720DD5-6891-4731-82BE-5C9D2310B8CB}" type="pres">
      <dgm:prSet presAssocID="{9BB9EEED-4B49-4C00-A704-D550E47644AB}" presName="Name37" presStyleLbl="parChTrans1D2" presStyleIdx="4" presStyleCnt="12" custSzX="457200" custSzY="365762"/>
      <dgm:spPr/>
    </dgm:pt>
    <dgm:pt modelId="{F2AD9F1D-373F-4086-B29C-F78F95B1D17F}" type="pres">
      <dgm:prSet presAssocID="{72E0E21A-496F-474D-BD37-8D6221D78B47}" presName="hierRoot2" presStyleCnt="0">
        <dgm:presLayoutVars>
          <dgm:hierBranch val="init"/>
        </dgm:presLayoutVars>
      </dgm:prSet>
      <dgm:spPr/>
    </dgm:pt>
    <dgm:pt modelId="{BAE2EA34-D075-40C9-A80D-862DEABA5DE6}" type="pres">
      <dgm:prSet presAssocID="{72E0E21A-496F-474D-BD37-8D6221D78B47}" presName="rootComposite" presStyleCnt="0"/>
      <dgm:spPr/>
    </dgm:pt>
    <dgm:pt modelId="{281DB574-6800-4E3F-9B37-E8487BCD9F5C}" type="pres">
      <dgm:prSet presAssocID="{72E0E21A-496F-474D-BD37-8D6221D78B47}" presName="rootText" presStyleLbl="node2" presStyleIdx="4" presStyleCnt="12" custScaleX="80909" custScaleY="108683">
        <dgm:presLayoutVars>
          <dgm:chPref val="3"/>
        </dgm:presLayoutVars>
      </dgm:prSet>
      <dgm:spPr/>
    </dgm:pt>
    <dgm:pt modelId="{5B4C2B85-BCB7-4FF3-A2F3-950D41D54DFC}" type="pres">
      <dgm:prSet presAssocID="{72E0E21A-496F-474D-BD37-8D6221D78B47}" presName="rootConnector" presStyleLbl="node2" presStyleIdx="4" presStyleCnt="12"/>
      <dgm:spPr/>
    </dgm:pt>
    <dgm:pt modelId="{ED4DA1CE-BA0E-4A7E-8B42-9F2A8356F980}" type="pres">
      <dgm:prSet presAssocID="{72E0E21A-496F-474D-BD37-8D6221D78B47}" presName="hierChild4" presStyleCnt="0"/>
      <dgm:spPr/>
    </dgm:pt>
    <dgm:pt modelId="{5E6C9A80-A080-4E36-9FC0-34E0C41AFAE9}" type="pres">
      <dgm:prSet presAssocID="{610F49F5-6BCE-4533-801F-A8DFBDF16769}" presName="Name37" presStyleLbl="parChTrans1D3" presStyleIdx="16" presStyleCnt="30" custSzX="457200" custSzY="365760"/>
      <dgm:spPr/>
    </dgm:pt>
    <dgm:pt modelId="{88F204C4-5143-46DF-99CB-F609715E4C38}" type="pres">
      <dgm:prSet presAssocID="{A294E9B3-6EE7-4FEA-9A98-385C0745E20F}" presName="hierRoot2" presStyleCnt="0">
        <dgm:presLayoutVars>
          <dgm:hierBranch val="init"/>
        </dgm:presLayoutVars>
      </dgm:prSet>
      <dgm:spPr/>
    </dgm:pt>
    <dgm:pt modelId="{38FFDA98-D377-4927-96F0-F60F2CD72541}" type="pres">
      <dgm:prSet presAssocID="{A294E9B3-6EE7-4FEA-9A98-385C0745E20F}" presName="rootComposite" presStyleCnt="0"/>
      <dgm:spPr/>
    </dgm:pt>
    <dgm:pt modelId="{B0BBC20D-A38E-4995-97AE-99F193DEFCFB}" type="pres">
      <dgm:prSet presAssocID="{A294E9B3-6EE7-4FEA-9A98-385C0745E20F}" presName="rootText" presStyleLbl="node3" presStyleIdx="16" presStyleCnt="30" custScaleX="80909" custScaleY="108683">
        <dgm:presLayoutVars>
          <dgm:chPref val="3"/>
        </dgm:presLayoutVars>
      </dgm:prSet>
      <dgm:spPr/>
    </dgm:pt>
    <dgm:pt modelId="{4F1FB936-FAA2-4C08-ACD8-39C50CC6CC58}" type="pres">
      <dgm:prSet presAssocID="{A294E9B3-6EE7-4FEA-9A98-385C0745E20F}" presName="rootConnector" presStyleLbl="node3" presStyleIdx="16" presStyleCnt="30"/>
      <dgm:spPr/>
    </dgm:pt>
    <dgm:pt modelId="{634F8E9B-879F-4A1C-9EC0-C1FB12063449}" type="pres">
      <dgm:prSet presAssocID="{A294E9B3-6EE7-4FEA-9A98-385C0745E20F}" presName="hierChild4" presStyleCnt="0"/>
      <dgm:spPr/>
    </dgm:pt>
    <dgm:pt modelId="{04C40B91-3985-4600-ACAE-A95A82BA15F6}" type="pres">
      <dgm:prSet presAssocID="{A294E9B3-6EE7-4FEA-9A98-385C0745E20F}" presName="hierChild5" presStyleCnt="0"/>
      <dgm:spPr/>
    </dgm:pt>
    <dgm:pt modelId="{49330031-F6A9-43E7-AE8E-76C9C9109A10}" type="pres">
      <dgm:prSet presAssocID="{06401E5C-7E8D-430D-A661-88EB2D5CBB73}" presName="Name37" presStyleLbl="parChTrans1D3" presStyleIdx="17" presStyleCnt="30" custSzX="457200" custSzY="365760"/>
      <dgm:spPr/>
    </dgm:pt>
    <dgm:pt modelId="{F3A5EF3E-078A-455E-9D64-C9D53DE5D838}" type="pres">
      <dgm:prSet presAssocID="{0876EDC9-1825-44CF-9CD9-A8A4BAD235BF}" presName="hierRoot2" presStyleCnt="0">
        <dgm:presLayoutVars>
          <dgm:hierBranch val="init"/>
        </dgm:presLayoutVars>
      </dgm:prSet>
      <dgm:spPr/>
    </dgm:pt>
    <dgm:pt modelId="{0F1860F5-6523-4747-A671-B3A383A2B20B}" type="pres">
      <dgm:prSet presAssocID="{0876EDC9-1825-44CF-9CD9-A8A4BAD235BF}" presName="rootComposite" presStyleCnt="0"/>
      <dgm:spPr/>
    </dgm:pt>
    <dgm:pt modelId="{D1C00E88-3331-4AF9-A7F0-511EEF870777}" type="pres">
      <dgm:prSet presAssocID="{0876EDC9-1825-44CF-9CD9-A8A4BAD235BF}" presName="rootText" presStyleLbl="node3" presStyleIdx="17" presStyleCnt="30" custScaleX="80909" custScaleY="108683">
        <dgm:presLayoutVars>
          <dgm:chPref val="3"/>
        </dgm:presLayoutVars>
      </dgm:prSet>
      <dgm:spPr/>
    </dgm:pt>
    <dgm:pt modelId="{F499CC01-0C0B-4464-A60F-06FEA3E27940}" type="pres">
      <dgm:prSet presAssocID="{0876EDC9-1825-44CF-9CD9-A8A4BAD235BF}" presName="rootConnector" presStyleLbl="node3" presStyleIdx="17" presStyleCnt="30"/>
      <dgm:spPr/>
    </dgm:pt>
    <dgm:pt modelId="{65F76F0F-C57A-46C1-9B54-D9146C82D106}" type="pres">
      <dgm:prSet presAssocID="{0876EDC9-1825-44CF-9CD9-A8A4BAD235BF}" presName="hierChild4" presStyleCnt="0"/>
      <dgm:spPr/>
    </dgm:pt>
    <dgm:pt modelId="{E326DFA6-92EC-49D9-AB94-D661FDF24DEE}" type="pres">
      <dgm:prSet presAssocID="{0876EDC9-1825-44CF-9CD9-A8A4BAD235BF}" presName="hierChild5" presStyleCnt="0"/>
      <dgm:spPr/>
    </dgm:pt>
    <dgm:pt modelId="{71D07D3E-58C0-430D-AC3C-CF26734AC0C9}" type="pres">
      <dgm:prSet presAssocID="{16F9AF26-0746-4271-85AB-09BA00BE1B5D}" presName="Name37" presStyleLbl="parChTrans1D3" presStyleIdx="18" presStyleCnt="30" custSzX="457200" custSzY="365760"/>
      <dgm:spPr/>
    </dgm:pt>
    <dgm:pt modelId="{9F65A7FD-6B9F-4EA1-B884-425D7ABACA1B}" type="pres">
      <dgm:prSet presAssocID="{733FF71D-75C6-439F-95DF-01ACBF28CEF9}" presName="hierRoot2" presStyleCnt="0">
        <dgm:presLayoutVars>
          <dgm:hierBranch val="init"/>
        </dgm:presLayoutVars>
      </dgm:prSet>
      <dgm:spPr/>
    </dgm:pt>
    <dgm:pt modelId="{E4CD783F-A83A-42A9-842E-E0F41FC7527F}" type="pres">
      <dgm:prSet presAssocID="{733FF71D-75C6-439F-95DF-01ACBF28CEF9}" presName="rootComposite" presStyleCnt="0"/>
      <dgm:spPr/>
    </dgm:pt>
    <dgm:pt modelId="{D61F092C-2232-486A-BD7F-0E2AF7258479}" type="pres">
      <dgm:prSet presAssocID="{733FF71D-75C6-439F-95DF-01ACBF28CEF9}" presName="rootText" presStyleLbl="node3" presStyleIdx="18" presStyleCnt="30" custScaleX="80909" custScaleY="108683">
        <dgm:presLayoutVars>
          <dgm:chPref val="3"/>
        </dgm:presLayoutVars>
      </dgm:prSet>
      <dgm:spPr/>
    </dgm:pt>
    <dgm:pt modelId="{15F5A745-69AD-4383-9223-163B53BC5041}" type="pres">
      <dgm:prSet presAssocID="{733FF71D-75C6-439F-95DF-01ACBF28CEF9}" presName="rootConnector" presStyleLbl="node3" presStyleIdx="18" presStyleCnt="30"/>
      <dgm:spPr/>
    </dgm:pt>
    <dgm:pt modelId="{1BEAD782-5249-46BF-82AA-ADFE404CE000}" type="pres">
      <dgm:prSet presAssocID="{733FF71D-75C6-439F-95DF-01ACBF28CEF9}" presName="hierChild4" presStyleCnt="0"/>
      <dgm:spPr/>
    </dgm:pt>
    <dgm:pt modelId="{61788372-F2B1-42A4-AE17-7821329F60D1}" type="pres">
      <dgm:prSet presAssocID="{733FF71D-75C6-439F-95DF-01ACBF28CEF9}" presName="hierChild5" presStyleCnt="0"/>
      <dgm:spPr/>
    </dgm:pt>
    <dgm:pt modelId="{FDADCED9-2B3C-4DA1-BA50-B53572276D25}" type="pres">
      <dgm:prSet presAssocID="{97420EFB-1FB3-4B3B-9496-D17ED6BC2E7F}" presName="Name37" presStyleLbl="parChTrans1D3" presStyleIdx="19" presStyleCnt="30" custSzX="457200" custSzY="365760"/>
      <dgm:spPr/>
    </dgm:pt>
    <dgm:pt modelId="{37533B4F-1DCB-4F67-9747-FE2EE3FE6246}" type="pres">
      <dgm:prSet presAssocID="{2FD2CA55-0856-43BA-8039-314561C59A22}" presName="hierRoot2" presStyleCnt="0">
        <dgm:presLayoutVars>
          <dgm:hierBranch val="init"/>
        </dgm:presLayoutVars>
      </dgm:prSet>
      <dgm:spPr/>
    </dgm:pt>
    <dgm:pt modelId="{E0786449-601A-4BFE-A871-9FAB749CC1DF}" type="pres">
      <dgm:prSet presAssocID="{2FD2CA55-0856-43BA-8039-314561C59A22}" presName="rootComposite" presStyleCnt="0"/>
      <dgm:spPr/>
    </dgm:pt>
    <dgm:pt modelId="{FC0A5A08-7F76-4E8C-AEC2-ADEE8F95F2CF}" type="pres">
      <dgm:prSet presAssocID="{2FD2CA55-0856-43BA-8039-314561C59A22}" presName="rootText" presStyleLbl="node3" presStyleIdx="19" presStyleCnt="30" custScaleX="80909" custScaleY="108683">
        <dgm:presLayoutVars>
          <dgm:chPref val="3"/>
        </dgm:presLayoutVars>
      </dgm:prSet>
      <dgm:spPr/>
    </dgm:pt>
    <dgm:pt modelId="{B135AE3C-93EE-46E9-BEE9-B2D5DC04C5FB}" type="pres">
      <dgm:prSet presAssocID="{2FD2CA55-0856-43BA-8039-314561C59A22}" presName="rootConnector" presStyleLbl="node3" presStyleIdx="19" presStyleCnt="30"/>
      <dgm:spPr/>
    </dgm:pt>
    <dgm:pt modelId="{61A60DB0-7888-4DD9-A593-7D32877B257B}" type="pres">
      <dgm:prSet presAssocID="{2FD2CA55-0856-43BA-8039-314561C59A22}" presName="hierChild4" presStyleCnt="0"/>
      <dgm:spPr/>
    </dgm:pt>
    <dgm:pt modelId="{0B50D3BE-A77C-4C4F-AA28-5904C31343DD}" type="pres">
      <dgm:prSet presAssocID="{2FD2CA55-0856-43BA-8039-314561C59A22}" presName="hierChild5" presStyleCnt="0"/>
      <dgm:spPr/>
    </dgm:pt>
    <dgm:pt modelId="{7BF3773E-F629-460B-89E7-F2F2419E5299}" type="pres">
      <dgm:prSet presAssocID="{72E0E21A-496F-474D-BD37-8D6221D78B47}" presName="hierChild5" presStyleCnt="0"/>
      <dgm:spPr/>
    </dgm:pt>
    <dgm:pt modelId="{C7741BFB-7006-4D5C-A00E-6CC296B94B1C}" type="pres">
      <dgm:prSet presAssocID="{944FC60E-14E2-4AA6-ACFA-FA103070118E}" presName="Name37" presStyleLbl="parChTrans1D2" presStyleIdx="5" presStyleCnt="12" custSzX="457200" custSzY="365762"/>
      <dgm:spPr/>
    </dgm:pt>
    <dgm:pt modelId="{BBF46D63-B068-4323-BE1D-8200A16B4C0D}" type="pres">
      <dgm:prSet presAssocID="{0232F4A7-2335-49DE-9BFC-083D911027AB}" presName="hierRoot2" presStyleCnt="0">
        <dgm:presLayoutVars>
          <dgm:hierBranch val="init"/>
        </dgm:presLayoutVars>
      </dgm:prSet>
      <dgm:spPr/>
    </dgm:pt>
    <dgm:pt modelId="{75DB55AD-6576-4E8A-9075-9E9A15E264E5}" type="pres">
      <dgm:prSet presAssocID="{0232F4A7-2335-49DE-9BFC-083D911027AB}" presName="rootComposite" presStyleCnt="0"/>
      <dgm:spPr/>
    </dgm:pt>
    <dgm:pt modelId="{2732C135-FA21-4C56-9C09-E292D1A0F803}" type="pres">
      <dgm:prSet presAssocID="{0232F4A7-2335-49DE-9BFC-083D911027AB}" presName="rootText" presStyleLbl="node2" presStyleIdx="5" presStyleCnt="12" custScaleX="80909" custScaleY="108683">
        <dgm:presLayoutVars>
          <dgm:chPref val="3"/>
        </dgm:presLayoutVars>
      </dgm:prSet>
      <dgm:spPr/>
    </dgm:pt>
    <dgm:pt modelId="{E91F80D0-D9E3-4FD2-A248-1D79A16B96AF}" type="pres">
      <dgm:prSet presAssocID="{0232F4A7-2335-49DE-9BFC-083D911027AB}" presName="rootConnector" presStyleLbl="node2" presStyleIdx="5" presStyleCnt="12"/>
      <dgm:spPr/>
    </dgm:pt>
    <dgm:pt modelId="{6D71B34C-A350-46B4-89D1-034664059C3B}" type="pres">
      <dgm:prSet presAssocID="{0232F4A7-2335-49DE-9BFC-083D911027AB}" presName="hierChild4" presStyleCnt="0"/>
      <dgm:spPr/>
    </dgm:pt>
    <dgm:pt modelId="{C0F3021C-BA31-427F-909E-1D86E7C59251}" type="pres">
      <dgm:prSet presAssocID="{E34A7613-2107-426B-A1F7-2BF25ACC0221}" presName="Name37" presStyleLbl="parChTrans1D3" presStyleIdx="20" presStyleCnt="30" custSzX="457200" custSzY="365760"/>
      <dgm:spPr/>
    </dgm:pt>
    <dgm:pt modelId="{373345F6-9DEA-4A5A-B216-76C9AFF3B960}" type="pres">
      <dgm:prSet presAssocID="{96DAA3C8-91D5-4C0D-ABFA-607D9FE3BF72}" presName="hierRoot2" presStyleCnt="0">
        <dgm:presLayoutVars>
          <dgm:hierBranch val="init"/>
        </dgm:presLayoutVars>
      </dgm:prSet>
      <dgm:spPr/>
    </dgm:pt>
    <dgm:pt modelId="{4FA31F23-22ED-4DDE-A463-49E4E9751E8A}" type="pres">
      <dgm:prSet presAssocID="{96DAA3C8-91D5-4C0D-ABFA-607D9FE3BF72}" presName="rootComposite" presStyleCnt="0"/>
      <dgm:spPr/>
    </dgm:pt>
    <dgm:pt modelId="{C4D3AA86-E220-4D43-9DD3-BD2AB0C211AF}" type="pres">
      <dgm:prSet presAssocID="{96DAA3C8-91D5-4C0D-ABFA-607D9FE3BF72}" presName="rootText" presStyleLbl="node3" presStyleIdx="20" presStyleCnt="30" custScaleX="80909" custScaleY="108683">
        <dgm:presLayoutVars>
          <dgm:chPref val="3"/>
        </dgm:presLayoutVars>
      </dgm:prSet>
      <dgm:spPr/>
    </dgm:pt>
    <dgm:pt modelId="{6359DBD7-A7B1-48A0-91C7-EED834853317}" type="pres">
      <dgm:prSet presAssocID="{96DAA3C8-91D5-4C0D-ABFA-607D9FE3BF72}" presName="rootConnector" presStyleLbl="node3" presStyleIdx="20" presStyleCnt="30"/>
      <dgm:spPr/>
    </dgm:pt>
    <dgm:pt modelId="{8F0E0341-78DD-4E83-823F-E58437F02AB3}" type="pres">
      <dgm:prSet presAssocID="{96DAA3C8-91D5-4C0D-ABFA-607D9FE3BF72}" presName="hierChild4" presStyleCnt="0"/>
      <dgm:spPr/>
    </dgm:pt>
    <dgm:pt modelId="{08FCD0F2-0573-43B3-838C-90A264ABB37C}" type="pres">
      <dgm:prSet presAssocID="{96DAA3C8-91D5-4C0D-ABFA-607D9FE3BF72}" presName="hierChild5" presStyleCnt="0"/>
      <dgm:spPr/>
    </dgm:pt>
    <dgm:pt modelId="{4A0D42A2-7B5E-4FFD-B201-151C76917B2D}" type="pres">
      <dgm:prSet presAssocID="{A7C2A3EC-3714-4BDC-A978-8D8C3208AEB0}" presName="Name37" presStyleLbl="parChTrans1D3" presStyleIdx="21" presStyleCnt="30" custSzX="457200" custSzY="365760"/>
      <dgm:spPr/>
    </dgm:pt>
    <dgm:pt modelId="{8B578ECD-36A8-4173-AC9E-3EE9E4270059}" type="pres">
      <dgm:prSet presAssocID="{F79268B4-A7B5-4711-9DCE-3191633AD6DB}" presName="hierRoot2" presStyleCnt="0">
        <dgm:presLayoutVars>
          <dgm:hierBranch val="init"/>
        </dgm:presLayoutVars>
      </dgm:prSet>
      <dgm:spPr/>
    </dgm:pt>
    <dgm:pt modelId="{A1A9FE2E-9FB8-416A-B2E2-006444477771}" type="pres">
      <dgm:prSet presAssocID="{F79268B4-A7B5-4711-9DCE-3191633AD6DB}" presName="rootComposite" presStyleCnt="0"/>
      <dgm:spPr/>
    </dgm:pt>
    <dgm:pt modelId="{A8E58BE8-69C4-4AF2-9259-261D83F5E4F7}" type="pres">
      <dgm:prSet presAssocID="{F79268B4-A7B5-4711-9DCE-3191633AD6DB}" presName="rootText" presStyleLbl="node3" presStyleIdx="21" presStyleCnt="30" custScaleX="80909" custScaleY="108683">
        <dgm:presLayoutVars>
          <dgm:chPref val="3"/>
        </dgm:presLayoutVars>
      </dgm:prSet>
      <dgm:spPr/>
    </dgm:pt>
    <dgm:pt modelId="{EBBB82CD-6583-4CDE-B173-198AD37BC563}" type="pres">
      <dgm:prSet presAssocID="{F79268B4-A7B5-4711-9DCE-3191633AD6DB}" presName="rootConnector" presStyleLbl="node3" presStyleIdx="21" presStyleCnt="30"/>
      <dgm:spPr/>
    </dgm:pt>
    <dgm:pt modelId="{432A5433-B6C3-41B3-830D-D6B2178387B4}" type="pres">
      <dgm:prSet presAssocID="{F79268B4-A7B5-4711-9DCE-3191633AD6DB}" presName="hierChild4" presStyleCnt="0"/>
      <dgm:spPr/>
    </dgm:pt>
    <dgm:pt modelId="{AD93BB2A-382A-46A0-A693-6F574BC07DBC}" type="pres">
      <dgm:prSet presAssocID="{F79268B4-A7B5-4711-9DCE-3191633AD6DB}" presName="hierChild5" presStyleCnt="0"/>
      <dgm:spPr/>
    </dgm:pt>
    <dgm:pt modelId="{955142B9-8C4C-4B5F-856C-621C31EE04BD}" type="pres">
      <dgm:prSet presAssocID="{C6F8EE36-C602-4E71-8341-32F9C4F92238}" presName="Name37" presStyleLbl="parChTrans1D3" presStyleIdx="22" presStyleCnt="30" custSzX="457200" custSzY="365760"/>
      <dgm:spPr/>
    </dgm:pt>
    <dgm:pt modelId="{28A480AE-1383-4A69-96DD-984541B823D1}" type="pres">
      <dgm:prSet presAssocID="{70D67DD1-3A46-48EE-AC54-F5B350AB6977}" presName="hierRoot2" presStyleCnt="0">
        <dgm:presLayoutVars>
          <dgm:hierBranch val="init"/>
        </dgm:presLayoutVars>
      </dgm:prSet>
      <dgm:spPr/>
    </dgm:pt>
    <dgm:pt modelId="{1BB5DE5F-7C32-421B-AF73-05588C9D8E1B}" type="pres">
      <dgm:prSet presAssocID="{70D67DD1-3A46-48EE-AC54-F5B350AB6977}" presName="rootComposite" presStyleCnt="0"/>
      <dgm:spPr/>
    </dgm:pt>
    <dgm:pt modelId="{758A7BDE-AD27-428D-BDE8-B20D86A43AAE}" type="pres">
      <dgm:prSet presAssocID="{70D67DD1-3A46-48EE-AC54-F5B350AB6977}" presName="rootText" presStyleLbl="node3" presStyleIdx="22" presStyleCnt="30" custScaleX="80909" custScaleY="108683">
        <dgm:presLayoutVars>
          <dgm:chPref val="3"/>
        </dgm:presLayoutVars>
      </dgm:prSet>
      <dgm:spPr/>
    </dgm:pt>
    <dgm:pt modelId="{29D95FE1-8252-4DB1-9232-502C31CD010E}" type="pres">
      <dgm:prSet presAssocID="{70D67DD1-3A46-48EE-AC54-F5B350AB6977}" presName="rootConnector" presStyleLbl="node3" presStyleIdx="22" presStyleCnt="30"/>
      <dgm:spPr/>
    </dgm:pt>
    <dgm:pt modelId="{9F090216-8944-43D9-8E4C-03AE508056DA}" type="pres">
      <dgm:prSet presAssocID="{70D67DD1-3A46-48EE-AC54-F5B350AB6977}" presName="hierChild4" presStyleCnt="0"/>
      <dgm:spPr/>
    </dgm:pt>
    <dgm:pt modelId="{B9DF9A41-10B1-40D1-A70A-7C0B876EB6EE}" type="pres">
      <dgm:prSet presAssocID="{70D67DD1-3A46-48EE-AC54-F5B350AB6977}" presName="hierChild5" presStyleCnt="0"/>
      <dgm:spPr/>
    </dgm:pt>
    <dgm:pt modelId="{18B03506-8CC9-4E46-BFC3-9A7FDC917B8E}" type="pres">
      <dgm:prSet presAssocID="{134A0EBD-2B31-4C3F-8DAA-9EDB04617261}" presName="Name37" presStyleLbl="parChTrans1D3" presStyleIdx="23" presStyleCnt="30" custSzX="457200" custSzY="365760"/>
      <dgm:spPr/>
    </dgm:pt>
    <dgm:pt modelId="{3C760568-0B4B-4FF0-8018-46A848C5361B}" type="pres">
      <dgm:prSet presAssocID="{2E167547-97E0-4123-97CB-15E7AAD6FCC6}" presName="hierRoot2" presStyleCnt="0">
        <dgm:presLayoutVars>
          <dgm:hierBranch val="init"/>
        </dgm:presLayoutVars>
      </dgm:prSet>
      <dgm:spPr/>
    </dgm:pt>
    <dgm:pt modelId="{6A12E996-FC8E-4427-88B9-2BA51AAFF7F1}" type="pres">
      <dgm:prSet presAssocID="{2E167547-97E0-4123-97CB-15E7AAD6FCC6}" presName="rootComposite" presStyleCnt="0"/>
      <dgm:spPr/>
    </dgm:pt>
    <dgm:pt modelId="{EB04893B-518A-40A7-8120-4A78E19B0528}" type="pres">
      <dgm:prSet presAssocID="{2E167547-97E0-4123-97CB-15E7AAD6FCC6}" presName="rootText" presStyleLbl="node3" presStyleIdx="23" presStyleCnt="30" custScaleX="80909" custScaleY="108683">
        <dgm:presLayoutVars>
          <dgm:chPref val="3"/>
        </dgm:presLayoutVars>
      </dgm:prSet>
      <dgm:spPr/>
    </dgm:pt>
    <dgm:pt modelId="{1FAACB1F-B585-4410-93E5-1E151117E8EA}" type="pres">
      <dgm:prSet presAssocID="{2E167547-97E0-4123-97CB-15E7AAD6FCC6}" presName="rootConnector" presStyleLbl="node3" presStyleIdx="23" presStyleCnt="30"/>
      <dgm:spPr/>
    </dgm:pt>
    <dgm:pt modelId="{1078D9B2-EEE8-48D2-B879-272513D33095}" type="pres">
      <dgm:prSet presAssocID="{2E167547-97E0-4123-97CB-15E7AAD6FCC6}" presName="hierChild4" presStyleCnt="0"/>
      <dgm:spPr/>
    </dgm:pt>
    <dgm:pt modelId="{1DBAA0C2-75DB-419B-A2D9-3FFEC274497C}" type="pres">
      <dgm:prSet presAssocID="{2E167547-97E0-4123-97CB-15E7AAD6FCC6}" presName="hierChild5" presStyleCnt="0"/>
      <dgm:spPr/>
    </dgm:pt>
    <dgm:pt modelId="{1808661D-4779-4045-9E89-E8EEE7EC2A55}" type="pres">
      <dgm:prSet presAssocID="{0232F4A7-2335-49DE-9BFC-083D911027AB}" presName="hierChild5" presStyleCnt="0"/>
      <dgm:spPr/>
    </dgm:pt>
    <dgm:pt modelId="{6649E399-E722-4FEE-B225-02FD48674986}" type="pres">
      <dgm:prSet presAssocID="{E788D83F-85CC-4284-9277-929EB028B2F1}" presName="hierChild3" presStyleCnt="0"/>
      <dgm:spPr/>
    </dgm:pt>
    <dgm:pt modelId="{49853291-9C48-45C4-AFA1-0D76D92755D9}" type="pres">
      <dgm:prSet presAssocID="{B8FCF34D-4379-4EBA-B1E7-5A691D13C63F}" presName="hierRoot1" presStyleCnt="0">
        <dgm:presLayoutVars>
          <dgm:hierBranch val="init"/>
        </dgm:presLayoutVars>
      </dgm:prSet>
      <dgm:spPr/>
    </dgm:pt>
    <dgm:pt modelId="{2B6A2F03-89C9-4C95-9E46-5862BBC799D2}" type="pres">
      <dgm:prSet presAssocID="{B8FCF34D-4379-4EBA-B1E7-5A691D13C63F}" presName="rootComposite1" presStyleCnt="0"/>
      <dgm:spPr/>
    </dgm:pt>
    <dgm:pt modelId="{882D0F3C-FB0D-426B-983C-CB42490F7AB9}" type="pres">
      <dgm:prSet presAssocID="{B8FCF34D-4379-4EBA-B1E7-5A691D13C63F}" presName="rootText1" presStyleLbl="node0" presStyleIdx="1" presStyleCnt="2" custScaleX="245769" custScaleY="108683">
        <dgm:presLayoutVars>
          <dgm:chPref val="3"/>
        </dgm:presLayoutVars>
      </dgm:prSet>
      <dgm:spPr/>
    </dgm:pt>
    <dgm:pt modelId="{687C8CF6-D4F7-4B96-AA9D-1524A5130FD8}" type="pres">
      <dgm:prSet presAssocID="{B8FCF34D-4379-4EBA-B1E7-5A691D13C63F}" presName="rootConnector1" presStyleLbl="node1" presStyleIdx="0" presStyleCnt="0"/>
      <dgm:spPr/>
    </dgm:pt>
    <dgm:pt modelId="{4FBB4C95-68CB-478C-A1C8-A5E5DC0CFC3B}" type="pres">
      <dgm:prSet presAssocID="{B8FCF34D-4379-4EBA-B1E7-5A691D13C63F}" presName="hierChild2" presStyleCnt="0"/>
      <dgm:spPr/>
    </dgm:pt>
    <dgm:pt modelId="{D3FA7DF9-BF26-4D9D-ABE3-1C9758C5E7D9}" type="pres">
      <dgm:prSet presAssocID="{39A26103-1C49-4C48-A21D-82843EDE84CA}" presName="Name37" presStyleLbl="parChTrans1D2" presStyleIdx="6" presStyleCnt="12" custSzX="457200" custSzY="365762"/>
      <dgm:spPr/>
    </dgm:pt>
    <dgm:pt modelId="{19072C54-29FA-46C2-9405-30BC557CD6B9}" type="pres">
      <dgm:prSet presAssocID="{EECF78B2-9624-4AC8-A38B-D5E2439B7A34}" presName="hierRoot2" presStyleCnt="0">
        <dgm:presLayoutVars>
          <dgm:hierBranch val="init"/>
        </dgm:presLayoutVars>
      </dgm:prSet>
      <dgm:spPr/>
    </dgm:pt>
    <dgm:pt modelId="{F293D01F-C3BE-47E9-843F-6654D2719768}" type="pres">
      <dgm:prSet presAssocID="{EECF78B2-9624-4AC8-A38B-D5E2439B7A34}" presName="rootComposite" presStyleCnt="0"/>
      <dgm:spPr/>
    </dgm:pt>
    <dgm:pt modelId="{788D03EA-28D0-426C-B6F4-E9A3A64ABDF5}" type="pres">
      <dgm:prSet presAssocID="{EECF78B2-9624-4AC8-A38B-D5E2439B7A34}" presName="rootText" presStyleLbl="node2" presStyleIdx="6" presStyleCnt="12" custScaleX="80909" custScaleY="108683">
        <dgm:presLayoutVars>
          <dgm:chPref val="3"/>
        </dgm:presLayoutVars>
      </dgm:prSet>
      <dgm:spPr/>
    </dgm:pt>
    <dgm:pt modelId="{28F6DEBF-A0ED-41A1-89B0-8CF27FF5A432}" type="pres">
      <dgm:prSet presAssocID="{EECF78B2-9624-4AC8-A38B-D5E2439B7A34}" presName="rootConnector" presStyleLbl="node2" presStyleIdx="6" presStyleCnt="12"/>
      <dgm:spPr/>
    </dgm:pt>
    <dgm:pt modelId="{EA153F25-0202-4FC1-B3E6-1DDB78D19CCB}" type="pres">
      <dgm:prSet presAssocID="{EECF78B2-9624-4AC8-A38B-D5E2439B7A34}" presName="hierChild4" presStyleCnt="0"/>
      <dgm:spPr/>
    </dgm:pt>
    <dgm:pt modelId="{4374BD00-A539-4D71-983B-19B3EE9953F6}" type="pres">
      <dgm:prSet presAssocID="{F2D4D391-33A3-48D0-B3B9-188AED764DCA}" presName="Name37" presStyleLbl="parChTrans1D3" presStyleIdx="24" presStyleCnt="30" custSzX="457200" custSzY="365760"/>
      <dgm:spPr/>
    </dgm:pt>
    <dgm:pt modelId="{CB48110E-B4FD-4C39-A9B7-93C2E64DC97E}" type="pres">
      <dgm:prSet presAssocID="{CDC6F1E8-3858-467A-932A-E8E9BA38368E}" presName="hierRoot2" presStyleCnt="0">
        <dgm:presLayoutVars>
          <dgm:hierBranch val="init"/>
        </dgm:presLayoutVars>
      </dgm:prSet>
      <dgm:spPr/>
    </dgm:pt>
    <dgm:pt modelId="{CD25A85C-0BB6-4291-AAC9-0BFF14224056}" type="pres">
      <dgm:prSet presAssocID="{CDC6F1E8-3858-467A-932A-E8E9BA38368E}" presName="rootComposite" presStyleCnt="0"/>
      <dgm:spPr/>
    </dgm:pt>
    <dgm:pt modelId="{0E38EAFC-34CD-43E7-A591-4AB13972E778}" type="pres">
      <dgm:prSet presAssocID="{CDC6F1E8-3858-467A-932A-E8E9BA38368E}" presName="rootText" presStyleLbl="node3" presStyleIdx="24" presStyleCnt="30" custScaleX="80909" custScaleY="108683">
        <dgm:presLayoutVars>
          <dgm:chPref val="3"/>
        </dgm:presLayoutVars>
      </dgm:prSet>
      <dgm:spPr/>
    </dgm:pt>
    <dgm:pt modelId="{66CA9619-94E2-40FE-940C-E6B56EC555D7}" type="pres">
      <dgm:prSet presAssocID="{CDC6F1E8-3858-467A-932A-E8E9BA38368E}" presName="rootConnector" presStyleLbl="node3" presStyleIdx="24" presStyleCnt="30"/>
      <dgm:spPr/>
    </dgm:pt>
    <dgm:pt modelId="{E7FCB14B-D0C3-41CF-BDCB-E1EB0530D05C}" type="pres">
      <dgm:prSet presAssocID="{CDC6F1E8-3858-467A-932A-E8E9BA38368E}" presName="hierChild4" presStyleCnt="0"/>
      <dgm:spPr/>
    </dgm:pt>
    <dgm:pt modelId="{0BE80EB4-B671-4BE9-B289-58800250C3DA}" type="pres">
      <dgm:prSet presAssocID="{CDC6F1E8-3858-467A-932A-E8E9BA38368E}" presName="hierChild5" presStyleCnt="0"/>
      <dgm:spPr/>
    </dgm:pt>
    <dgm:pt modelId="{A9C689C3-6471-4CD0-87C6-C6253459EAB6}" type="pres">
      <dgm:prSet presAssocID="{EECF78B2-9624-4AC8-A38B-D5E2439B7A34}" presName="hierChild5" presStyleCnt="0"/>
      <dgm:spPr/>
    </dgm:pt>
    <dgm:pt modelId="{390028E4-211D-4BE7-A9FB-DA9CF6450D14}" type="pres">
      <dgm:prSet presAssocID="{9351BDB9-067A-4011-8CF6-CBCF617BF9F8}" presName="Name37" presStyleLbl="parChTrans1D2" presStyleIdx="7" presStyleCnt="12" custSzX="457200" custSzY="365762"/>
      <dgm:spPr/>
    </dgm:pt>
    <dgm:pt modelId="{71797BA0-62D1-4131-8A82-935CFFD1E16D}" type="pres">
      <dgm:prSet presAssocID="{DF40F488-1775-4C7B-BF3E-D9B8522B79B8}" presName="hierRoot2" presStyleCnt="0">
        <dgm:presLayoutVars>
          <dgm:hierBranch val="init"/>
        </dgm:presLayoutVars>
      </dgm:prSet>
      <dgm:spPr/>
    </dgm:pt>
    <dgm:pt modelId="{A1250982-E543-434A-9663-7C884F720B37}" type="pres">
      <dgm:prSet presAssocID="{DF40F488-1775-4C7B-BF3E-D9B8522B79B8}" presName="rootComposite" presStyleCnt="0"/>
      <dgm:spPr/>
    </dgm:pt>
    <dgm:pt modelId="{3BA1E752-21A5-4DA2-AB59-853FE800D19A}" type="pres">
      <dgm:prSet presAssocID="{DF40F488-1775-4C7B-BF3E-D9B8522B79B8}" presName="rootText" presStyleLbl="node2" presStyleIdx="7" presStyleCnt="12" custScaleX="80909" custScaleY="108683">
        <dgm:presLayoutVars>
          <dgm:chPref val="3"/>
        </dgm:presLayoutVars>
      </dgm:prSet>
      <dgm:spPr/>
    </dgm:pt>
    <dgm:pt modelId="{E1BDCF7E-78E8-4470-836A-315F37ADC0D1}" type="pres">
      <dgm:prSet presAssocID="{DF40F488-1775-4C7B-BF3E-D9B8522B79B8}" presName="rootConnector" presStyleLbl="node2" presStyleIdx="7" presStyleCnt="12"/>
      <dgm:spPr/>
    </dgm:pt>
    <dgm:pt modelId="{4A9EB1EA-7D06-42E9-B4E5-01770A9C580A}" type="pres">
      <dgm:prSet presAssocID="{DF40F488-1775-4C7B-BF3E-D9B8522B79B8}" presName="hierChild4" presStyleCnt="0"/>
      <dgm:spPr/>
    </dgm:pt>
    <dgm:pt modelId="{0142CAD0-FC86-4D5B-AE89-8B256D4705D3}" type="pres">
      <dgm:prSet presAssocID="{06A3C8E8-E0D1-4AB2-8ACC-EB9E70830E2C}" presName="Name37" presStyleLbl="parChTrans1D3" presStyleIdx="25" presStyleCnt="30" custSzX="457200" custSzY="365760"/>
      <dgm:spPr/>
    </dgm:pt>
    <dgm:pt modelId="{1A507EDF-9CE5-4486-AF1F-5213CB4EEFFA}" type="pres">
      <dgm:prSet presAssocID="{1004CA56-D598-4DDA-BB71-1A72FD85F4B7}" presName="hierRoot2" presStyleCnt="0">
        <dgm:presLayoutVars>
          <dgm:hierBranch val="init"/>
        </dgm:presLayoutVars>
      </dgm:prSet>
      <dgm:spPr/>
    </dgm:pt>
    <dgm:pt modelId="{9EFA10AE-E8B5-461A-BD95-BC62E8B39042}" type="pres">
      <dgm:prSet presAssocID="{1004CA56-D598-4DDA-BB71-1A72FD85F4B7}" presName="rootComposite" presStyleCnt="0"/>
      <dgm:spPr/>
    </dgm:pt>
    <dgm:pt modelId="{68480048-18F6-4885-A315-984A38F455D4}" type="pres">
      <dgm:prSet presAssocID="{1004CA56-D598-4DDA-BB71-1A72FD85F4B7}" presName="rootText" presStyleLbl="node3" presStyleIdx="25" presStyleCnt="30" custScaleX="80909" custScaleY="108683">
        <dgm:presLayoutVars>
          <dgm:chPref val="3"/>
        </dgm:presLayoutVars>
      </dgm:prSet>
      <dgm:spPr/>
    </dgm:pt>
    <dgm:pt modelId="{600A7F48-0729-46AA-A704-569765DBEC0D}" type="pres">
      <dgm:prSet presAssocID="{1004CA56-D598-4DDA-BB71-1A72FD85F4B7}" presName="rootConnector" presStyleLbl="node3" presStyleIdx="25" presStyleCnt="30"/>
      <dgm:spPr/>
    </dgm:pt>
    <dgm:pt modelId="{14B3631E-3E37-4C83-8266-83856FA44101}" type="pres">
      <dgm:prSet presAssocID="{1004CA56-D598-4DDA-BB71-1A72FD85F4B7}" presName="hierChild4" presStyleCnt="0"/>
      <dgm:spPr/>
    </dgm:pt>
    <dgm:pt modelId="{E2C99F65-C242-42C1-9DB1-FC2357E7D76B}" type="pres">
      <dgm:prSet presAssocID="{1004CA56-D598-4DDA-BB71-1A72FD85F4B7}" presName="hierChild5" presStyleCnt="0"/>
      <dgm:spPr/>
    </dgm:pt>
    <dgm:pt modelId="{A196180A-7409-4B26-8690-461024BB7338}" type="pres">
      <dgm:prSet presAssocID="{DF40F488-1775-4C7B-BF3E-D9B8522B79B8}" presName="hierChild5" presStyleCnt="0"/>
      <dgm:spPr/>
    </dgm:pt>
    <dgm:pt modelId="{38CCF015-53BF-4856-A81B-FC465F0B1209}" type="pres">
      <dgm:prSet presAssocID="{B044EDF2-4417-49E0-8F06-0938DCDD2868}" presName="Name37" presStyleLbl="parChTrans1D2" presStyleIdx="8" presStyleCnt="12" custSzX="457200" custSzY="365762"/>
      <dgm:spPr/>
    </dgm:pt>
    <dgm:pt modelId="{58883FAE-150B-4FE8-84DB-2B19ADF60C2B}" type="pres">
      <dgm:prSet presAssocID="{7DE41A03-44E5-4369-BD5A-758D885A7DDD}" presName="hierRoot2" presStyleCnt="0">
        <dgm:presLayoutVars>
          <dgm:hierBranch val="init"/>
        </dgm:presLayoutVars>
      </dgm:prSet>
      <dgm:spPr/>
    </dgm:pt>
    <dgm:pt modelId="{C75BCD26-1EB4-4620-8487-D38B396BD025}" type="pres">
      <dgm:prSet presAssocID="{7DE41A03-44E5-4369-BD5A-758D885A7DDD}" presName="rootComposite" presStyleCnt="0"/>
      <dgm:spPr/>
    </dgm:pt>
    <dgm:pt modelId="{39A9CFD8-FB9C-4748-897E-A111436FA3C4}" type="pres">
      <dgm:prSet presAssocID="{7DE41A03-44E5-4369-BD5A-758D885A7DDD}" presName="rootText" presStyleLbl="node2" presStyleIdx="8" presStyleCnt="12" custScaleX="80909" custScaleY="108683">
        <dgm:presLayoutVars>
          <dgm:chPref val="3"/>
        </dgm:presLayoutVars>
      </dgm:prSet>
      <dgm:spPr/>
    </dgm:pt>
    <dgm:pt modelId="{6E480DED-F92B-41C7-9AAA-6F01E05BE8FE}" type="pres">
      <dgm:prSet presAssocID="{7DE41A03-44E5-4369-BD5A-758D885A7DDD}" presName="rootConnector" presStyleLbl="node2" presStyleIdx="8" presStyleCnt="12"/>
      <dgm:spPr/>
    </dgm:pt>
    <dgm:pt modelId="{4AC4B9F9-CAAB-4AED-895F-820738321D8A}" type="pres">
      <dgm:prSet presAssocID="{7DE41A03-44E5-4369-BD5A-758D885A7DDD}" presName="hierChild4" presStyleCnt="0"/>
      <dgm:spPr/>
    </dgm:pt>
    <dgm:pt modelId="{1F8F42A9-FFDC-4080-94CC-A92DCB8D7453}" type="pres">
      <dgm:prSet presAssocID="{6DE8E89B-2758-4D13-9A52-D68B3CE86BBE}" presName="Name37" presStyleLbl="parChTrans1D3" presStyleIdx="26" presStyleCnt="30" custSzX="457200" custSzY="365760"/>
      <dgm:spPr/>
    </dgm:pt>
    <dgm:pt modelId="{5AE1CD98-A32D-4F8F-B146-485DBC8CF55A}" type="pres">
      <dgm:prSet presAssocID="{91F403A1-FB4F-479C-97B2-D72A9F670F38}" presName="hierRoot2" presStyleCnt="0">
        <dgm:presLayoutVars>
          <dgm:hierBranch val="init"/>
        </dgm:presLayoutVars>
      </dgm:prSet>
      <dgm:spPr/>
    </dgm:pt>
    <dgm:pt modelId="{F1DEEA81-03B0-400F-B953-BF1A3255DA15}" type="pres">
      <dgm:prSet presAssocID="{91F403A1-FB4F-479C-97B2-D72A9F670F38}" presName="rootComposite" presStyleCnt="0"/>
      <dgm:spPr/>
    </dgm:pt>
    <dgm:pt modelId="{74F6560D-FC2F-40D1-8697-1897ED024E48}" type="pres">
      <dgm:prSet presAssocID="{91F403A1-FB4F-479C-97B2-D72A9F670F38}" presName="rootText" presStyleLbl="node3" presStyleIdx="26" presStyleCnt="30" custScaleX="80909" custScaleY="108683">
        <dgm:presLayoutVars>
          <dgm:chPref val="3"/>
        </dgm:presLayoutVars>
      </dgm:prSet>
      <dgm:spPr/>
    </dgm:pt>
    <dgm:pt modelId="{58EDAE81-607A-4D43-A47A-F1DC087197B5}" type="pres">
      <dgm:prSet presAssocID="{91F403A1-FB4F-479C-97B2-D72A9F670F38}" presName="rootConnector" presStyleLbl="node3" presStyleIdx="26" presStyleCnt="30"/>
      <dgm:spPr/>
    </dgm:pt>
    <dgm:pt modelId="{354ECA12-0AD4-4D12-8C3B-40261CE9ECDE}" type="pres">
      <dgm:prSet presAssocID="{91F403A1-FB4F-479C-97B2-D72A9F670F38}" presName="hierChild4" presStyleCnt="0"/>
      <dgm:spPr/>
    </dgm:pt>
    <dgm:pt modelId="{C0A6B499-54EE-4600-B1FF-4BE5AEA7E0A2}" type="pres">
      <dgm:prSet presAssocID="{91F403A1-FB4F-479C-97B2-D72A9F670F38}" presName="hierChild5" presStyleCnt="0"/>
      <dgm:spPr/>
    </dgm:pt>
    <dgm:pt modelId="{9AD89E6E-5507-4474-BA44-8F1BF8E0E918}" type="pres">
      <dgm:prSet presAssocID="{7DE41A03-44E5-4369-BD5A-758D885A7DDD}" presName="hierChild5" presStyleCnt="0"/>
      <dgm:spPr/>
    </dgm:pt>
    <dgm:pt modelId="{D81A052A-51B5-4A94-AD4E-548D70E2C29F}" type="pres">
      <dgm:prSet presAssocID="{38E99581-69C0-4D62-A990-383D7C47916F}" presName="Name37" presStyleLbl="parChTrans1D2" presStyleIdx="9" presStyleCnt="12" custSzX="457200" custSzY="365762"/>
      <dgm:spPr/>
    </dgm:pt>
    <dgm:pt modelId="{857D7BAE-8E4E-4E43-9483-514CEE98A9BC}" type="pres">
      <dgm:prSet presAssocID="{2B375347-4CFC-4859-AA88-BD5EE57205CA}" presName="hierRoot2" presStyleCnt="0">
        <dgm:presLayoutVars>
          <dgm:hierBranch val="init"/>
        </dgm:presLayoutVars>
      </dgm:prSet>
      <dgm:spPr/>
    </dgm:pt>
    <dgm:pt modelId="{1011239B-DE06-4809-AC4D-2A3664AB4BF3}" type="pres">
      <dgm:prSet presAssocID="{2B375347-4CFC-4859-AA88-BD5EE57205CA}" presName="rootComposite" presStyleCnt="0"/>
      <dgm:spPr/>
    </dgm:pt>
    <dgm:pt modelId="{0460B5ED-3891-4662-AC47-F643478A3C5F}" type="pres">
      <dgm:prSet presAssocID="{2B375347-4CFC-4859-AA88-BD5EE57205CA}" presName="rootText" presStyleLbl="node2" presStyleIdx="9" presStyleCnt="12" custScaleX="80909" custScaleY="108683">
        <dgm:presLayoutVars>
          <dgm:chPref val="3"/>
        </dgm:presLayoutVars>
      </dgm:prSet>
      <dgm:spPr/>
    </dgm:pt>
    <dgm:pt modelId="{501D9DA9-15A2-4936-B94F-E831D3AB6835}" type="pres">
      <dgm:prSet presAssocID="{2B375347-4CFC-4859-AA88-BD5EE57205CA}" presName="rootConnector" presStyleLbl="node2" presStyleIdx="9" presStyleCnt="12"/>
      <dgm:spPr/>
    </dgm:pt>
    <dgm:pt modelId="{9749B505-84D7-4B96-8465-1EA042F97385}" type="pres">
      <dgm:prSet presAssocID="{2B375347-4CFC-4859-AA88-BD5EE57205CA}" presName="hierChild4" presStyleCnt="0"/>
      <dgm:spPr/>
    </dgm:pt>
    <dgm:pt modelId="{430858CC-E760-4DF7-9105-3DB54E159871}" type="pres">
      <dgm:prSet presAssocID="{0549C646-F06D-462B-872D-B0D8C08FBFFC}" presName="Name37" presStyleLbl="parChTrans1D3" presStyleIdx="27" presStyleCnt="30" custSzX="457200" custSzY="365760"/>
      <dgm:spPr/>
    </dgm:pt>
    <dgm:pt modelId="{290E4739-B984-438B-ADEF-9836C20FE6E4}" type="pres">
      <dgm:prSet presAssocID="{CD684FD6-A018-414E-81AC-CF656685D363}" presName="hierRoot2" presStyleCnt="0">
        <dgm:presLayoutVars>
          <dgm:hierBranch val="init"/>
        </dgm:presLayoutVars>
      </dgm:prSet>
      <dgm:spPr/>
    </dgm:pt>
    <dgm:pt modelId="{7D22D726-4107-4348-A0C6-E743470E69F7}" type="pres">
      <dgm:prSet presAssocID="{CD684FD6-A018-414E-81AC-CF656685D363}" presName="rootComposite" presStyleCnt="0"/>
      <dgm:spPr/>
    </dgm:pt>
    <dgm:pt modelId="{433C7A64-A53B-4637-A002-7D0B7F4CE833}" type="pres">
      <dgm:prSet presAssocID="{CD684FD6-A018-414E-81AC-CF656685D363}" presName="rootText" presStyleLbl="node3" presStyleIdx="27" presStyleCnt="30" custScaleX="80909" custScaleY="108683">
        <dgm:presLayoutVars>
          <dgm:chPref val="3"/>
        </dgm:presLayoutVars>
      </dgm:prSet>
      <dgm:spPr/>
    </dgm:pt>
    <dgm:pt modelId="{E8E40874-DBDA-45A9-9C3D-741703F58D75}" type="pres">
      <dgm:prSet presAssocID="{CD684FD6-A018-414E-81AC-CF656685D363}" presName="rootConnector" presStyleLbl="node3" presStyleIdx="27" presStyleCnt="30"/>
      <dgm:spPr/>
    </dgm:pt>
    <dgm:pt modelId="{6A40B0F8-A8F9-48A9-839A-E90D5A988271}" type="pres">
      <dgm:prSet presAssocID="{CD684FD6-A018-414E-81AC-CF656685D363}" presName="hierChild4" presStyleCnt="0"/>
      <dgm:spPr/>
    </dgm:pt>
    <dgm:pt modelId="{20B43B01-E5CF-4CF0-9797-8C037445B70E}" type="pres">
      <dgm:prSet presAssocID="{CD684FD6-A018-414E-81AC-CF656685D363}" presName="hierChild5" presStyleCnt="0"/>
      <dgm:spPr/>
    </dgm:pt>
    <dgm:pt modelId="{3C503E4A-69E2-4A10-9E2D-37952C01E7D3}" type="pres">
      <dgm:prSet presAssocID="{2B375347-4CFC-4859-AA88-BD5EE57205CA}" presName="hierChild5" presStyleCnt="0"/>
      <dgm:spPr/>
    </dgm:pt>
    <dgm:pt modelId="{53A772EF-523C-4D50-BDF9-EDD7E8A06EC6}" type="pres">
      <dgm:prSet presAssocID="{9A99457F-7B3B-4A7F-8A5A-FB747015CF2A}" presName="Name37" presStyleLbl="parChTrans1D2" presStyleIdx="10" presStyleCnt="12" custSzX="457200" custSzY="365762"/>
      <dgm:spPr/>
    </dgm:pt>
    <dgm:pt modelId="{6824A9C5-3FB2-41A9-B09C-A253493EF41F}" type="pres">
      <dgm:prSet presAssocID="{F76E0932-07F9-4063-A96F-4DF340220A87}" presName="hierRoot2" presStyleCnt="0">
        <dgm:presLayoutVars>
          <dgm:hierBranch val="init"/>
        </dgm:presLayoutVars>
      </dgm:prSet>
      <dgm:spPr/>
    </dgm:pt>
    <dgm:pt modelId="{4B0BAEFC-A9CF-45CF-8C23-0F22900A9186}" type="pres">
      <dgm:prSet presAssocID="{F76E0932-07F9-4063-A96F-4DF340220A87}" presName="rootComposite" presStyleCnt="0"/>
      <dgm:spPr/>
    </dgm:pt>
    <dgm:pt modelId="{C44CCF11-58D9-4C24-8F4F-FD2DBC7894CD}" type="pres">
      <dgm:prSet presAssocID="{F76E0932-07F9-4063-A96F-4DF340220A87}" presName="rootText" presStyleLbl="node2" presStyleIdx="10" presStyleCnt="12" custScaleX="80909" custScaleY="108683">
        <dgm:presLayoutVars>
          <dgm:chPref val="3"/>
        </dgm:presLayoutVars>
      </dgm:prSet>
      <dgm:spPr/>
    </dgm:pt>
    <dgm:pt modelId="{8AD72707-DAC5-4D4E-A685-184F723D76A6}" type="pres">
      <dgm:prSet presAssocID="{F76E0932-07F9-4063-A96F-4DF340220A87}" presName="rootConnector" presStyleLbl="node2" presStyleIdx="10" presStyleCnt="12"/>
      <dgm:spPr/>
    </dgm:pt>
    <dgm:pt modelId="{3791A7BE-19FB-406C-8129-FE44E4EE6EA1}" type="pres">
      <dgm:prSet presAssocID="{F76E0932-07F9-4063-A96F-4DF340220A87}" presName="hierChild4" presStyleCnt="0"/>
      <dgm:spPr/>
    </dgm:pt>
    <dgm:pt modelId="{6852AEB1-02BD-4D01-B08F-7566D5D26EFD}" type="pres">
      <dgm:prSet presAssocID="{A2FAD15F-7740-463C-92EC-BBDF48C02027}" presName="Name37" presStyleLbl="parChTrans1D3" presStyleIdx="28" presStyleCnt="30" custSzX="457200" custSzY="365760"/>
      <dgm:spPr/>
    </dgm:pt>
    <dgm:pt modelId="{077DB91D-7AFD-401F-B1DD-D38F64609200}" type="pres">
      <dgm:prSet presAssocID="{DB101F78-7EC7-4383-9893-B83D7BAE2F61}" presName="hierRoot2" presStyleCnt="0">
        <dgm:presLayoutVars>
          <dgm:hierBranch val="init"/>
        </dgm:presLayoutVars>
      </dgm:prSet>
      <dgm:spPr/>
    </dgm:pt>
    <dgm:pt modelId="{E55D0391-D791-4AAB-A816-808B3E5B9C11}" type="pres">
      <dgm:prSet presAssocID="{DB101F78-7EC7-4383-9893-B83D7BAE2F61}" presName="rootComposite" presStyleCnt="0"/>
      <dgm:spPr/>
    </dgm:pt>
    <dgm:pt modelId="{8FC7F53E-C961-4628-8624-AB27D8596D94}" type="pres">
      <dgm:prSet presAssocID="{DB101F78-7EC7-4383-9893-B83D7BAE2F61}" presName="rootText" presStyleLbl="node3" presStyleIdx="28" presStyleCnt="30" custScaleX="80909" custScaleY="108683">
        <dgm:presLayoutVars>
          <dgm:chPref val="3"/>
        </dgm:presLayoutVars>
      </dgm:prSet>
      <dgm:spPr/>
    </dgm:pt>
    <dgm:pt modelId="{A35995E5-34FF-492C-A4CE-16AB77DEBF0F}" type="pres">
      <dgm:prSet presAssocID="{DB101F78-7EC7-4383-9893-B83D7BAE2F61}" presName="rootConnector" presStyleLbl="node3" presStyleIdx="28" presStyleCnt="30"/>
      <dgm:spPr/>
    </dgm:pt>
    <dgm:pt modelId="{62D0F3C5-1F94-43D6-99BB-AE34EE966D9F}" type="pres">
      <dgm:prSet presAssocID="{DB101F78-7EC7-4383-9893-B83D7BAE2F61}" presName="hierChild4" presStyleCnt="0"/>
      <dgm:spPr/>
    </dgm:pt>
    <dgm:pt modelId="{89CBC729-84C8-4DDC-965E-B6A21D64BA3D}" type="pres">
      <dgm:prSet presAssocID="{DB101F78-7EC7-4383-9893-B83D7BAE2F61}" presName="hierChild5" presStyleCnt="0"/>
      <dgm:spPr/>
    </dgm:pt>
    <dgm:pt modelId="{E3FDA465-7792-4114-8C21-004B7D3F3782}" type="pres">
      <dgm:prSet presAssocID="{F76E0932-07F9-4063-A96F-4DF340220A87}" presName="hierChild5" presStyleCnt="0"/>
      <dgm:spPr/>
    </dgm:pt>
    <dgm:pt modelId="{776D87DB-218B-40E7-ABB6-76C728D49864}" type="pres">
      <dgm:prSet presAssocID="{D656F4F7-B7C9-4645-9AEF-A9699FF36BC4}" presName="Name37" presStyleLbl="parChTrans1D2" presStyleIdx="11" presStyleCnt="12" custSzX="457200" custSzY="365762"/>
      <dgm:spPr/>
    </dgm:pt>
    <dgm:pt modelId="{29B39F70-1DBC-41CE-B33B-A7EB846857C4}" type="pres">
      <dgm:prSet presAssocID="{05C3A025-386F-48A3-B9C5-CE2488DFFAB7}" presName="hierRoot2" presStyleCnt="0">
        <dgm:presLayoutVars>
          <dgm:hierBranch val="init"/>
        </dgm:presLayoutVars>
      </dgm:prSet>
      <dgm:spPr/>
    </dgm:pt>
    <dgm:pt modelId="{E2CEFE62-81B9-400F-B41B-44D15DA5DFBF}" type="pres">
      <dgm:prSet presAssocID="{05C3A025-386F-48A3-B9C5-CE2488DFFAB7}" presName="rootComposite" presStyleCnt="0"/>
      <dgm:spPr/>
    </dgm:pt>
    <dgm:pt modelId="{68E72022-D7B9-44C9-A229-B23E1C977C6D}" type="pres">
      <dgm:prSet presAssocID="{05C3A025-386F-48A3-B9C5-CE2488DFFAB7}" presName="rootText" presStyleLbl="node2" presStyleIdx="11" presStyleCnt="12" custScaleX="80909" custScaleY="108683">
        <dgm:presLayoutVars>
          <dgm:chPref val="3"/>
        </dgm:presLayoutVars>
      </dgm:prSet>
      <dgm:spPr/>
    </dgm:pt>
    <dgm:pt modelId="{3B3BF5F0-427B-45DA-B309-5A5C2B2F3F0C}" type="pres">
      <dgm:prSet presAssocID="{05C3A025-386F-48A3-B9C5-CE2488DFFAB7}" presName="rootConnector" presStyleLbl="node2" presStyleIdx="11" presStyleCnt="12"/>
      <dgm:spPr/>
    </dgm:pt>
    <dgm:pt modelId="{6F6D678A-3178-4F26-945C-CAAEBE3E070D}" type="pres">
      <dgm:prSet presAssocID="{05C3A025-386F-48A3-B9C5-CE2488DFFAB7}" presName="hierChild4" presStyleCnt="0"/>
      <dgm:spPr/>
    </dgm:pt>
    <dgm:pt modelId="{9CDB21FE-D9F6-4D13-887F-7641FA3E7F8A}" type="pres">
      <dgm:prSet presAssocID="{D3F7C178-92E7-4CEC-9A6F-342AC39DA0C2}" presName="Name37" presStyleLbl="parChTrans1D3" presStyleIdx="29" presStyleCnt="30" custSzX="457200" custSzY="365760"/>
      <dgm:spPr/>
    </dgm:pt>
    <dgm:pt modelId="{F21F37F1-01F7-44A5-9A29-FB2748E731AE}" type="pres">
      <dgm:prSet presAssocID="{B73DA91A-A1B9-4B88-8308-D77D9B709BAC}" presName="hierRoot2" presStyleCnt="0">
        <dgm:presLayoutVars>
          <dgm:hierBranch val="init"/>
        </dgm:presLayoutVars>
      </dgm:prSet>
      <dgm:spPr/>
    </dgm:pt>
    <dgm:pt modelId="{41316562-4632-4521-A027-3DC8FE6F63BB}" type="pres">
      <dgm:prSet presAssocID="{B73DA91A-A1B9-4B88-8308-D77D9B709BAC}" presName="rootComposite" presStyleCnt="0"/>
      <dgm:spPr/>
    </dgm:pt>
    <dgm:pt modelId="{97D6B8D8-9400-4E0D-A919-640F6A3E5E71}" type="pres">
      <dgm:prSet presAssocID="{B73DA91A-A1B9-4B88-8308-D77D9B709BAC}" presName="rootText" presStyleLbl="node3" presStyleIdx="29" presStyleCnt="30" custScaleX="80909" custScaleY="108683">
        <dgm:presLayoutVars>
          <dgm:chPref val="3"/>
        </dgm:presLayoutVars>
      </dgm:prSet>
      <dgm:spPr/>
    </dgm:pt>
    <dgm:pt modelId="{8FB4DB28-25D9-478B-A76D-94069FC8990A}" type="pres">
      <dgm:prSet presAssocID="{B73DA91A-A1B9-4B88-8308-D77D9B709BAC}" presName="rootConnector" presStyleLbl="node3" presStyleIdx="29" presStyleCnt="30"/>
      <dgm:spPr/>
    </dgm:pt>
    <dgm:pt modelId="{EF1572EE-E17A-45FF-A5BD-E822E4B28BDB}" type="pres">
      <dgm:prSet presAssocID="{B73DA91A-A1B9-4B88-8308-D77D9B709BAC}" presName="hierChild4" presStyleCnt="0"/>
      <dgm:spPr/>
    </dgm:pt>
    <dgm:pt modelId="{1F4DCB14-6C2F-4AC8-B42B-EF0E8845BC65}" type="pres">
      <dgm:prSet presAssocID="{B73DA91A-A1B9-4B88-8308-D77D9B709BAC}" presName="hierChild5" presStyleCnt="0"/>
      <dgm:spPr/>
    </dgm:pt>
    <dgm:pt modelId="{2D8EF57B-AC71-463F-A77E-2813F1440CD7}" type="pres">
      <dgm:prSet presAssocID="{05C3A025-386F-48A3-B9C5-CE2488DFFAB7}" presName="hierChild5" presStyleCnt="0"/>
      <dgm:spPr/>
    </dgm:pt>
    <dgm:pt modelId="{7D9D82E2-E1A6-49E9-AE2C-DEB4C9DD9CDA}" type="pres">
      <dgm:prSet presAssocID="{B8FCF34D-4379-4EBA-B1E7-5A691D13C63F}" presName="hierChild3" presStyleCnt="0"/>
      <dgm:spPr/>
    </dgm:pt>
  </dgm:ptLst>
  <dgm:cxnLst>
    <dgm:cxn modelId="{57E47C00-AE93-430B-8BB4-AAA3B58F88F4}" srcId="{F76E0932-07F9-4063-A96F-4DF340220A87}" destId="{DB101F78-7EC7-4383-9893-B83D7BAE2F61}" srcOrd="0" destOrd="0" parTransId="{A2FAD15F-7740-463C-92EC-BBDF48C02027}" sibTransId="{5BA7B955-7360-4A99-AA67-D35BE6E01495}"/>
    <dgm:cxn modelId="{356B8A01-47B6-4F95-9874-F1FFB9F94BE3}" type="presOf" srcId="{69302E13-EE45-403C-8508-614D34928947}" destId="{E46638E3-CDC6-4CB5-8DB5-3B55159CBBAD}" srcOrd="0" destOrd="0" presId="urn:microsoft.com/office/officeart/2005/8/layout/orgChart1"/>
    <dgm:cxn modelId="{CDED5C04-35C5-4553-B53B-A018CDB45D85}" type="presOf" srcId="{39A26103-1C49-4C48-A21D-82843EDE84CA}" destId="{D3FA7DF9-BF26-4D9D-ABE3-1C9758C5E7D9}" srcOrd="0" destOrd="0" presId="urn:microsoft.com/office/officeart/2005/8/layout/orgChart1"/>
    <dgm:cxn modelId="{F84F2308-F8F4-4B13-8207-01E98BA9A37B}" type="presOf" srcId="{9A99457F-7B3B-4A7F-8A5A-FB747015CF2A}" destId="{53A772EF-523C-4D50-BDF9-EDD7E8A06EC6}" srcOrd="0" destOrd="0" presId="urn:microsoft.com/office/officeart/2005/8/layout/orgChart1"/>
    <dgm:cxn modelId="{CC9F5E09-2274-4340-8114-F4FDF5057BF5}" type="presOf" srcId="{DCFD4AFD-41E2-4F2E-A578-5DE7BEFD6F00}" destId="{14AC7F92-65E1-4FAF-8F9D-FBD929FFE5DB}" srcOrd="0" destOrd="0" presId="urn:microsoft.com/office/officeart/2005/8/layout/orgChart1"/>
    <dgm:cxn modelId="{475F4809-9082-4A07-9E27-A36D0E8B0742}" srcId="{72A99B6A-E51F-44D7-8AE2-1556CE24D614}" destId="{E9EF931C-D9BB-4093-A6A8-5844CA3F21C1}" srcOrd="2" destOrd="0" parTransId="{CDBE86EE-2335-4332-AAD6-CB380B2C5FF5}" sibTransId="{60B5F008-4AC9-41BE-BC78-6A03AD94069A}"/>
    <dgm:cxn modelId="{CE58190A-3B0C-414D-BBD4-9D7555E69E19}" srcId="{72E0E21A-496F-474D-BD37-8D6221D78B47}" destId="{733FF71D-75C6-439F-95DF-01ACBF28CEF9}" srcOrd="2" destOrd="0" parTransId="{16F9AF26-0746-4271-85AB-09BA00BE1B5D}" sibTransId="{F5EC0C9A-B098-48C0-9216-C0077897CEE4}"/>
    <dgm:cxn modelId="{C9F1820A-1E12-4FFC-8AE8-13D417F33F1A}" type="presOf" srcId="{9351BDB9-067A-4011-8CF6-CBCF617BF9F8}" destId="{390028E4-211D-4BE7-A9FB-DA9CF6450D14}" srcOrd="0" destOrd="0" presId="urn:microsoft.com/office/officeart/2005/8/layout/orgChart1"/>
    <dgm:cxn modelId="{A21D570B-B029-49CD-BB24-8C18BCA84182}" type="presOf" srcId="{F2D4D391-33A3-48D0-B3B9-188AED764DCA}" destId="{4374BD00-A539-4D71-983B-19B3EE9953F6}" srcOrd="0" destOrd="0" presId="urn:microsoft.com/office/officeart/2005/8/layout/orgChart1"/>
    <dgm:cxn modelId="{24E9190D-D66F-444B-92B0-FAFB98E7C094}" type="presOf" srcId="{F79268B4-A7B5-4711-9DCE-3191633AD6DB}" destId="{A8E58BE8-69C4-4AF2-9259-261D83F5E4F7}" srcOrd="0" destOrd="0" presId="urn:microsoft.com/office/officeart/2005/8/layout/orgChart1"/>
    <dgm:cxn modelId="{E3EF210D-F285-46C6-892E-02DDEB7A5088}" type="presOf" srcId="{F76E0932-07F9-4063-A96F-4DF340220A87}" destId="{C44CCF11-58D9-4C24-8F4F-FD2DBC7894CD}" srcOrd="0" destOrd="0" presId="urn:microsoft.com/office/officeart/2005/8/layout/orgChart1"/>
    <dgm:cxn modelId="{D489A10F-2EBC-4F44-9992-BDE03CCADB9B}" srcId="{B8FCF34D-4379-4EBA-B1E7-5A691D13C63F}" destId="{F76E0932-07F9-4063-A96F-4DF340220A87}" srcOrd="4" destOrd="0" parTransId="{9A99457F-7B3B-4A7F-8A5A-FB747015CF2A}" sibTransId="{7AF0B855-AA4A-40D1-9E8D-A5B7899D1CEA}"/>
    <dgm:cxn modelId="{7D89C911-4C7D-4632-9BC4-AF9A6C554D8F}" type="presOf" srcId="{733FF71D-75C6-439F-95DF-01ACBF28CEF9}" destId="{D61F092C-2232-486A-BD7F-0E2AF7258479}" srcOrd="0" destOrd="0" presId="urn:microsoft.com/office/officeart/2005/8/layout/orgChart1"/>
    <dgm:cxn modelId="{9A2E3712-7676-4693-96C0-1E503CE64BF5}" srcId="{1FF1C118-4526-4E99-9537-D66AD98CBC41}" destId="{B81CF0DB-A290-4D56-94ED-848E4271ECDA}" srcOrd="2" destOrd="0" parTransId="{91F8A244-C90B-4AE5-AE76-8EC8123E49E6}" sibTransId="{304C92F5-2491-4A72-9C3D-53D99C2BA4DE}"/>
    <dgm:cxn modelId="{21C2C613-E9FC-4D0D-B9AA-2E50BEB794FD}" type="presOf" srcId="{6AD9A792-D17A-4F37-8400-78C0779E733C}" destId="{6C6CA9C3-EE32-47C8-941F-8ADD90874381}" srcOrd="0" destOrd="0" presId="urn:microsoft.com/office/officeart/2005/8/layout/orgChart1"/>
    <dgm:cxn modelId="{D63E7A14-C59F-40B1-8E5E-F82D9CFE49FC}" srcId="{E788D83F-85CC-4284-9277-929EB028B2F1}" destId="{72E0E21A-496F-474D-BD37-8D6221D78B47}" srcOrd="4" destOrd="0" parTransId="{9BB9EEED-4B49-4C00-A704-D550E47644AB}" sibTransId="{C8E68CF1-3EE9-434D-A162-6F069B4A2423}"/>
    <dgm:cxn modelId="{92974F15-8884-485F-8D8D-1C31ABBBE347}" srcId="{9298D8CC-5D58-49AD-AEFF-53FA6D8025BF}" destId="{E788D83F-85CC-4284-9277-929EB028B2F1}" srcOrd="0" destOrd="0" parTransId="{5FBA749E-33D2-4199-90ED-E0B7D6B1CA98}" sibTransId="{D3E40891-F03D-48F6-8F91-5B1567575CB2}"/>
    <dgm:cxn modelId="{AC2D7917-AA0F-4A8D-A247-C32E6C6C7035}" srcId="{E788D83F-85CC-4284-9277-929EB028B2F1}" destId="{C177FAB2-2C2C-4F80-B54D-2C408D2B1EF9}" srcOrd="0" destOrd="0" parTransId="{4094506F-F078-4C4F-AA59-2DB58D3FF60D}" sibTransId="{D5C3CBB9-A647-42AF-87CA-23D8FB31B78B}"/>
    <dgm:cxn modelId="{BD0FE817-E81D-493A-8C29-D20D6B970601}" type="presOf" srcId="{96DAA3C8-91D5-4C0D-ABFA-607D9FE3BF72}" destId="{C4D3AA86-E220-4D43-9DD3-BD2AB0C211AF}" srcOrd="0" destOrd="0" presId="urn:microsoft.com/office/officeart/2005/8/layout/orgChart1"/>
    <dgm:cxn modelId="{18E77018-3193-49A2-B774-A8788EBB2334}" srcId="{0232F4A7-2335-49DE-9BFC-083D911027AB}" destId="{70D67DD1-3A46-48EE-AC54-F5B350AB6977}" srcOrd="2" destOrd="0" parTransId="{C6F8EE36-C602-4E71-8341-32F9C4F92238}" sibTransId="{5409488D-CA38-4B33-BE97-72A1C026DB13}"/>
    <dgm:cxn modelId="{0522FD19-F6F8-401E-967C-EE9C25347D16}" type="presOf" srcId="{8FCD1753-8756-44DD-B2B3-D2E78CD7E985}" destId="{421F5CB7-D664-4CA5-930B-CD22EBC8F7B7}" srcOrd="0" destOrd="0" presId="urn:microsoft.com/office/officeart/2005/8/layout/orgChart1"/>
    <dgm:cxn modelId="{D82A731A-2ABF-4BE7-A987-993CD9365374}" type="presOf" srcId="{4094506F-F078-4C4F-AA59-2DB58D3FF60D}" destId="{5E9F7E05-69D6-4E72-B206-8D60EECFF4E5}" srcOrd="0" destOrd="0" presId="urn:microsoft.com/office/officeart/2005/8/layout/orgChart1"/>
    <dgm:cxn modelId="{E1682C1B-DCE1-4302-9B88-5674C2347150}" type="presOf" srcId="{1FF1C118-4526-4E99-9537-D66AD98CBC41}" destId="{EFA0342C-29C6-402E-89F3-BA3B8EB06299}" srcOrd="0" destOrd="0" presId="urn:microsoft.com/office/officeart/2005/8/layout/orgChart1"/>
    <dgm:cxn modelId="{8237691D-C71D-4D5F-A8AF-4218EEE98FDF}" type="presOf" srcId="{944FC60E-14E2-4AA6-ACFA-FA103070118E}" destId="{C7741BFB-7006-4D5C-A00E-6CC296B94B1C}" srcOrd="0" destOrd="0" presId="urn:microsoft.com/office/officeart/2005/8/layout/orgChart1"/>
    <dgm:cxn modelId="{68EEC01D-8621-4A77-981A-CCCBC8056EEC}" srcId="{0232F4A7-2335-49DE-9BFC-083D911027AB}" destId="{F79268B4-A7B5-4711-9DCE-3191633AD6DB}" srcOrd="1" destOrd="0" parTransId="{A7C2A3EC-3714-4BDC-A978-8D8C3208AEB0}" sibTransId="{FC749D66-E235-45E3-B02E-53E092791ACE}"/>
    <dgm:cxn modelId="{6F54B81F-98B1-42EE-9C9C-C9D35EFB15C4}" type="presOf" srcId="{740BFC9C-C531-4C8C-87F0-7BF960D13D09}" destId="{E6EF1119-0DCB-47FE-9151-D2A3BD7EF199}" srcOrd="0" destOrd="0" presId="urn:microsoft.com/office/officeart/2005/8/layout/orgChart1"/>
    <dgm:cxn modelId="{859FC120-B0B7-4E1E-AF66-C78DE792FBBB}" type="presOf" srcId="{B4D5745A-9353-4B02-AEDB-B74F9D333198}" destId="{8C5BE259-3913-4A2C-B57E-9FEB8EB30327}" srcOrd="0" destOrd="0" presId="urn:microsoft.com/office/officeart/2005/8/layout/orgChart1"/>
    <dgm:cxn modelId="{82710A28-A878-49D3-8938-DF22EA04321A}" type="presOf" srcId="{B81CF0DB-A290-4D56-94ED-848E4271ECDA}" destId="{AB7F5865-0496-4460-8F06-BBA45AA95299}" srcOrd="0" destOrd="0" presId="urn:microsoft.com/office/officeart/2005/8/layout/orgChart1"/>
    <dgm:cxn modelId="{E8EDCD2B-237B-4F52-8F8E-0E655CCF37CB}" type="presOf" srcId="{E45A1F9C-83C4-42AA-A3BA-0F0A4D765222}" destId="{5D056D16-4910-40BF-BF4A-64B34C437611}" srcOrd="0" destOrd="0" presId="urn:microsoft.com/office/officeart/2005/8/layout/orgChart1"/>
    <dgm:cxn modelId="{04EB9F2F-CFFD-4C2F-9EB8-70E1804F9C6F}" srcId="{7E91DBE3-D44B-4DFF-B646-60D77F138B48}" destId="{792BF9D1-F2B9-43FD-BF33-CC0AF11C44CD}" srcOrd="0" destOrd="0" parTransId="{9F37D7FD-90C7-45C9-9043-3BC6868422CF}" sibTransId="{26FF3925-20CD-4458-AE0E-42EE1170EB06}"/>
    <dgm:cxn modelId="{C854BC2F-8DB8-4418-AC75-49EC8C31D9BF}" type="presOf" srcId="{1004CA56-D598-4DDA-BB71-1A72FD85F4B7}" destId="{68480048-18F6-4885-A315-984A38F455D4}" srcOrd="0" destOrd="0" presId="urn:microsoft.com/office/officeart/2005/8/layout/orgChart1"/>
    <dgm:cxn modelId="{967CC92F-1282-489D-93C3-2181D75A3726}" type="presOf" srcId="{E9EF931C-D9BB-4093-A6A8-5844CA3F21C1}" destId="{CBE183DA-28CF-490B-9527-11606C1726F8}" srcOrd="0" destOrd="0" presId="urn:microsoft.com/office/officeart/2005/8/layout/orgChart1"/>
    <dgm:cxn modelId="{18345531-6F2C-46AE-B56F-26D4D92F2869}" type="presOf" srcId="{CD684FD6-A018-414E-81AC-CF656685D363}" destId="{433C7A64-A53B-4637-A002-7D0B7F4CE833}" srcOrd="0" destOrd="0" presId="urn:microsoft.com/office/officeart/2005/8/layout/orgChart1"/>
    <dgm:cxn modelId="{B11A2032-C8E9-4B5E-92FA-30E91117B326}" type="presOf" srcId="{72E0E21A-496F-474D-BD37-8D6221D78B47}" destId="{281DB574-6800-4E3F-9B37-E8487BCD9F5C}" srcOrd="0" destOrd="0" presId="urn:microsoft.com/office/officeart/2005/8/layout/orgChart1"/>
    <dgm:cxn modelId="{47636832-996A-4F5C-8C38-9C49B558E57F}" type="presOf" srcId="{B73DA91A-A1B9-4B88-8308-D77D9B709BAC}" destId="{8FB4DB28-25D9-478B-A76D-94069FC8990A}" srcOrd="1" destOrd="0" presId="urn:microsoft.com/office/officeart/2005/8/layout/orgChart1"/>
    <dgm:cxn modelId="{5ACCB034-733F-41CE-9184-646B99C012DC}" srcId="{7E91DBE3-D44B-4DFF-B646-60D77F138B48}" destId="{DCFD4AFD-41E2-4F2E-A578-5DE7BEFD6F00}" srcOrd="2" destOrd="0" parTransId="{24086D89-83F3-488B-A390-7EAA7D06D091}" sibTransId="{CCC7C02C-9A1D-4A50-B324-D618FC0322FD}"/>
    <dgm:cxn modelId="{6490DB35-4078-4053-A642-48AB98A07A5E}" type="presOf" srcId="{19074C50-AE7A-4B44-8C62-7A8E7D05E1DE}" destId="{B42C5040-C608-4166-958C-2448061817F2}" srcOrd="0" destOrd="0" presId="urn:microsoft.com/office/officeart/2005/8/layout/orgChart1"/>
    <dgm:cxn modelId="{5C9B0F37-1E3D-4ABB-A771-C6A967481E8B}" srcId="{1FF1C118-4526-4E99-9537-D66AD98CBC41}" destId="{B529CBB2-3676-42C2-9E6E-003900B275A3}" srcOrd="3" destOrd="0" parTransId="{D6B78967-7CA4-4F2B-A03B-CF2177D9C78D}" sibTransId="{95468FF0-39F8-421B-9E34-E9AD48E7A9C5}"/>
    <dgm:cxn modelId="{F99D2937-1E97-4A44-81EF-389BECBEF6DD}" srcId="{E788D83F-85CC-4284-9277-929EB028B2F1}" destId="{0232F4A7-2335-49DE-9BFC-083D911027AB}" srcOrd="5" destOrd="0" parTransId="{944FC60E-14E2-4AA6-ACFA-FA103070118E}" sibTransId="{5961CB2E-0EC1-4788-B836-C34A102AFCF9}"/>
    <dgm:cxn modelId="{ECEB7D37-66D8-40A9-91EB-BEB1906C56A4}" type="presOf" srcId="{032FC8E4-6AF8-40EE-A7AF-6B84273D274B}" destId="{4BEF5A76-276D-4EA6-A916-3989AA7D4BB1}" srcOrd="1" destOrd="0" presId="urn:microsoft.com/office/officeart/2005/8/layout/orgChart1"/>
    <dgm:cxn modelId="{55FD4F38-82D5-41E1-9BA3-8D09B6FA9743}" type="presOf" srcId="{A2FAD15F-7740-463C-92EC-BBDF48C02027}" destId="{6852AEB1-02BD-4D01-B08F-7566D5D26EFD}" srcOrd="0" destOrd="0" presId="urn:microsoft.com/office/officeart/2005/8/layout/orgChart1"/>
    <dgm:cxn modelId="{0F7E8A39-E602-483B-89BB-89532ECE61A2}" type="presOf" srcId="{9F37D7FD-90C7-45C9-9043-3BC6868422CF}" destId="{0F9E303F-4AB6-4D54-BBD5-1652EE06FFF4}" srcOrd="0" destOrd="0" presId="urn:microsoft.com/office/officeart/2005/8/layout/orgChart1"/>
    <dgm:cxn modelId="{D14D9439-696C-4C1F-A643-15F8F9B62D50}" type="presOf" srcId="{733FF71D-75C6-439F-95DF-01ACBF28CEF9}" destId="{15F5A745-69AD-4383-9223-163B53BC5041}" srcOrd="1" destOrd="0" presId="urn:microsoft.com/office/officeart/2005/8/layout/orgChart1"/>
    <dgm:cxn modelId="{8ED31A3B-EBBB-4F95-9866-D8B2F0F219F3}" srcId="{7E91DBE3-D44B-4DFF-B646-60D77F138B48}" destId="{851A4BEA-D146-4161-A087-CB3DF97ABABD}" srcOrd="3" destOrd="0" parTransId="{6AD9A792-D17A-4F37-8400-78C0779E733C}" sibTransId="{4D6D27DF-6795-4B2F-80D4-8AAF47C3E492}"/>
    <dgm:cxn modelId="{E8C9693B-CABE-4436-895B-F1A6055538E4}" type="presOf" srcId="{1B680CFD-9A40-432B-824C-2FABC395463B}" destId="{39411750-BB00-4CDD-88DE-E2D29943D166}" srcOrd="1" destOrd="0" presId="urn:microsoft.com/office/officeart/2005/8/layout/orgChart1"/>
    <dgm:cxn modelId="{83C1933E-7AAB-4210-848B-F84E74ACFCE8}" type="presOf" srcId="{C177FAB2-2C2C-4F80-B54D-2C408D2B1EF9}" destId="{2AE8D814-5105-40CB-8D21-F581AD47BC34}" srcOrd="0" destOrd="0" presId="urn:microsoft.com/office/officeart/2005/8/layout/orgChart1"/>
    <dgm:cxn modelId="{3FFCF53E-3B94-4925-945C-A5E848B95445}" srcId="{05C3A025-386F-48A3-B9C5-CE2488DFFAB7}" destId="{B73DA91A-A1B9-4B88-8308-D77D9B709BAC}" srcOrd="0" destOrd="0" parTransId="{D3F7C178-92E7-4CEC-9A6F-342AC39DA0C2}" sibTransId="{9B4720B6-6BB1-4CE9-9A7F-97E4A45E3BF2}"/>
    <dgm:cxn modelId="{3B04063F-1D23-41BC-BB8E-242F6D6A5303}" type="presOf" srcId="{CD684FD6-A018-414E-81AC-CF656685D363}" destId="{E8E40874-DBDA-45A9-9C3D-741703F58D75}" srcOrd="1" destOrd="0" presId="urn:microsoft.com/office/officeart/2005/8/layout/orgChart1"/>
    <dgm:cxn modelId="{B5057F5D-1CA9-4709-89BB-DE1343BEDAF7}" type="presOf" srcId="{7B9A824B-56C4-42C8-8A8E-9A580191465D}" destId="{871CC625-2FA5-4CC1-A615-5DE649DD5275}" srcOrd="0" destOrd="0" presId="urn:microsoft.com/office/officeart/2005/8/layout/orgChart1"/>
    <dgm:cxn modelId="{6AD4485E-67A4-495C-A353-D41A22DF23BF}" srcId="{E788D83F-85CC-4284-9277-929EB028B2F1}" destId="{1FF1C118-4526-4E99-9537-D66AD98CBC41}" srcOrd="2" destOrd="0" parTransId="{73CB63A5-BEEF-4FD1-ACC1-B5442EF3AB81}" sibTransId="{E9DAAEC5-617E-4093-BFBF-25462837B5F8}"/>
    <dgm:cxn modelId="{3D857E5F-72A1-4C1F-8366-2F24572357A6}" type="presOf" srcId="{EECF78B2-9624-4AC8-A38B-D5E2439B7A34}" destId="{28F6DEBF-A0ED-41A1-89B0-8CF27FF5A432}" srcOrd="1" destOrd="0" presId="urn:microsoft.com/office/officeart/2005/8/layout/orgChart1"/>
    <dgm:cxn modelId="{7647A760-C813-4A7F-B8C2-0F718029CBE0}" type="presOf" srcId="{B81CF0DB-A290-4D56-94ED-848E4271ECDA}" destId="{BB7BA935-50F5-4F37-A703-28EB82A6484D}" srcOrd="1" destOrd="0" presId="urn:microsoft.com/office/officeart/2005/8/layout/orgChart1"/>
    <dgm:cxn modelId="{BE530844-6594-4B32-AABF-401FF9326907}" type="presOf" srcId="{C75BC7B8-4352-4B64-AE5B-ABEE9CFE51A3}" destId="{3277D2C9-A758-4B49-B907-CF1901192D5C}" srcOrd="0" destOrd="0" presId="urn:microsoft.com/office/officeart/2005/8/layout/orgChart1"/>
    <dgm:cxn modelId="{CE8A3064-3849-4478-805E-9002C2A2D8FB}" type="presOf" srcId="{A294E9B3-6EE7-4FEA-9A98-385C0745E20F}" destId="{4F1FB936-FAA2-4C08-ACD8-39C50CC6CC58}" srcOrd="1" destOrd="0" presId="urn:microsoft.com/office/officeart/2005/8/layout/orgChart1"/>
    <dgm:cxn modelId="{306A4944-B1AB-45F1-B75F-000524B1E8D9}" type="presOf" srcId="{7E91DBE3-D44B-4DFF-B646-60D77F138B48}" destId="{FD8C11DF-C19A-47B6-B2D3-2DFC63DD56A0}" srcOrd="0" destOrd="0" presId="urn:microsoft.com/office/officeart/2005/8/layout/orgChart1"/>
    <dgm:cxn modelId="{F340C264-3B39-40E0-8BA8-71451E05A181}" type="presOf" srcId="{1B680CFD-9A40-432B-824C-2FABC395463B}" destId="{D1F1CBAC-DBE8-4E8E-B944-F0EA68D6153D}" srcOrd="0" destOrd="0" presId="urn:microsoft.com/office/officeart/2005/8/layout/orgChart1"/>
    <dgm:cxn modelId="{12881F46-22BA-46F1-BB2F-23488BEAD460}" srcId="{C177FAB2-2C2C-4F80-B54D-2C408D2B1EF9}" destId="{E90C0ACC-37D2-4D99-8D46-D63FA6C66C3D}" srcOrd="0" destOrd="0" parTransId="{19074C50-AE7A-4B44-8C62-7A8E7D05E1DE}" sibTransId="{2EE70890-C78E-44DB-A418-ADEAD59A76EC}"/>
    <dgm:cxn modelId="{5FBE7E46-2F6A-465F-B440-192B7EE52A81}" type="presOf" srcId="{B73DA91A-A1B9-4B88-8308-D77D9B709BAC}" destId="{97D6B8D8-9400-4E0D-A919-640F6A3E5E71}" srcOrd="0" destOrd="0" presId="urn:microsoft.com/office/officeart/2005/8/layout/orgChart1"/>
    <dgm:cxn modelId="{0F16BB66-AD66-4EDA-ABC6-9F29310A5EBE}" type="presOf" srcId="{2B375347-4CFC-4859-AA88-BD5EE57205CA}" destId="{0460B5ED-3891-4662-AC47-F643478A3C5F}" srcOrd="0" destOrd="0" presId="urn:microsoft.com/office/officeart/2005/8/layout/orgChart1"/>
    <dgm:cxn modelId="{3C40F266-1C83-4A76-93A4-213A78A9B528}" type="presOf" srcId="{6825ED50-C300-4C82-B017-86A10CB20D8C}" destId="{5C523D06-D4A2-45BC-99C1-81E9FDB7729C}" srcOrd="1" destOrd="0" presId="urn:microsoft.com/office/officeart/2005/8/layout/orgChart1"/>
    <dgm:cxn modelId="{CC04C847-5BCA-44A3-ACE3-56EB37E19A28}" type="presOf" srcId="{104A165F-60FD-4164-8657-95D1C1299837}" destId="{E297D431-BB52-4EBC-A1E2-E1C053CF2FB2}" srcOrd="0" destOrd="0" presId="urn:microsoft.com/office/officeart/2005/8/layout/orgChart1"/>
    <dgm:cxn modelId="{907FC148-49AD-4388-AD58-5B60930F2FCC}" type="presOf" srcId="{851A4BEA-D146-4161-A087-CB3DF97ABABD}" destId="{4DDC2FE1-86E1-4C3A-BB8E-D374FEB978D7}" srcOrd="1" destOrd="0" presId="urn:microsoft.com/office/officeart/2005/8/layout/orgChart1"/>
    <dgm:cxn modelId="{13CE9A69-A6FE-4991-879A-0D7EAFAAED32}" type="presOf" srcId="{91F403A1-FB4F-479C-97B2-D72A9F670F38}" destId="{74F6560D-FC2F-40D1-8697-1897ED024E48}" srcOrd="0" destOrd="0" presId="urn:microsoft.com/office/officeart/2005/8/layout/orgChart1"/>
    <dgm:cxn modelId="{2EAC0A6A-FF66-4C7D-BC07-5F4C254FF6DE}" type="presOf" srcId="{B8FCF34D-4379-4EBA-B1E7-5A691D13C63F}" destId="{882D0F3C-FB0D-426B-983C-CB42490F7AB9}" srcOrd="0" destOrd="0" presId="urn:microsoft.com/office/officeart/2005/8/layout/orgChart1"/>
    <dgm:cxn modelId="{66AB516A-5934-4629-8656-D3324C1069C4}" srcId="{1FF1C118-4526-4E99-9537-D66AD98CBC41}" destId="{B4D5745A-9353-4B02-AEDB-B74F9D333198}" srcOrd="1" destOrd="0" parTransId="{8FCD1753-8756-44DD-B2B3-D2E78CD7E985}" sibTransId="{6B4FCC6C-2717-4E5D-9831-F98E79D2AA90}"/>
    <dgm:cxn modelId="{998ABD4A-DD8F-4EA9-8049-2987EB9F953E}" type="presOf" srcId="{B4D5745A-9353-4B02-AEDB-B74F9D333198}" destId="{9C13771A-4DCD-4513-BCBA-CF3CEEEA51CE}" srcOrd="1" destOrd="0" presId="urn:microsoft.com/office/officeart/2005/8/layout/orgChart1"/>
    <dgm:cxn modelId="{92556D4C-F180-4E92-9229-7B1F29F95B93}" srcId="{72A99B6A-E51F-44D7-8AE2-1556CE24D614}" destId="{A455E93D-8337-44DD-9A22-14AFB679FD43}" srcOrd="0" destOrd="0" parTransId="{FDAF7A0A-D5A9-45C2-BAB7-3918B3DB2B1A}" sibTransId="{3146298D-0A64-49F6-A00B-3808E5530DD6}"/>
    <dgm:cxn modelId="{A08FAB6C-0F48-414E-8556-9132BFFC4B94}" srcId="{72A99B6A-E51F-44D7-8AE2-1556CE24D614}" destId="{8A266C9D-386F-416C-ACAB-11BA4EEC1C38}" srcOrd="1" destOrd="0" parTransId="{1B1402A5-E178-4B52-8867-F7AC09A300A7}" sibTransId="{48B94101-44BE-4F17-864C-62DB3D124F48}"/>
    <dgm:cxn modelId="{C4B7156D-4352-42D8-981A-E425AE143AFE}" srcId="{B8FCF34D-4379-4EBA-B1E7-5A691D13C63F}" destId="{2B375347-4CFC-4859-AA88-BD5EE57205CA}" srcOrd="3" destOrd="0" parTransId="{38E99581-69C0-4D62-A990-383D7C47916F}" sibTransId="{722D0684-FFE1-4F7B-87C8-379098B12286}"/>
    <dgm:cxn modelId="{D9EE6D4D-AF13-4037-AEED-FF25C7B4B4F0}" type="presOf" srcId="{38DC0D7D-DA65-4A39-B69F-17075B7F7E5B}" destId="{36DCE4A9-A098-4481-AF47-34121D018575}" srcOrd="0" destOrd="0" presId="urn:microsoft.com/office/officeart/2005/8/layout/orgChart1"/>
    <dgm:cxn modelId="{AF38776E-18EE-4B4F-AB20-4E7DD1B8D641}" srcId="{EECF78B2-9624-4AC8-A38B-D5E2439B7A34}" destId="{CDC6F1E8-3858-467A-932A-E8E9BA38368E}" srcOrd="0" destOrd="0" parTransId="{F2D4D391-33A3-48D0-B3B9-188AED764DCA}" sibTransId="{DB0006FE-4FDC-4320-BA55-2134DAF05767}"/>
    <dgm:cxn modelId="{2B0EF04F-A07B-4927-A3E0-5D28AA38290F}" type="presOf" srcId="{DF40F488-1775-4C7B-BF3E-D9B8522B79B8}" destId="{E1BDCF7E-78E8-4470-836A-315F37ADC0D1}" srcOrd="1" destOrd="0" presId="urn:microsoft.com/office/officeart/2005/8/layout/orgChart1"/>
    <dgm:cxn modelId="{830F9872-7782-4DBF-AFC3-292B9B12BF0A}" type="presOf" srcId="{7E91DBE3-D44B-4DFF-B646-60D77F138B48}" destId="{EAC1CCB0-E6D0-4340-A509-D57F231C46CE}" srcOrd="1" destOrd="0" presId="urn:microsoft.com/office/officeart/2005/8/layout/orgChart1"/>
    <dgm:cxn modelId="{464C4A74-E397-4349-AF3B-8F1A0EBAA904}" srcId="{C177FAB2-2C2C-4F80-B54D-2C408D2B1EF9}" destId="{1B680CFD-9A40-432B-824C-2FABC395463B}" srcOrd="1" destOrd="0" parTransId="{7BA18765-5925-4E9A-8F4E-42F9E8A1B682}" sibTransId="{7B1FC386-2E16-436A-93C7-D31467AF7357}"/>
    <dgm:cxn modelId="{13FE6857-1929-46AD-9034-E866DBDFED98}" type="presOf" srcId="{C6F8EE36-C602-4E71-8341-32F9C4F92238}" destId="{955142B9-8C4C-4B5F-856C-621C31EE04BD}" srcOrd="0" destOrd="0" presId="urn:microsoft.com/office/officeart/2005/8/layout/orgChart1"/>
    <dgm:cxn modelId="{0B735778-E5BD-4DF5-AEF1-2345055F44D9}" srcId="{E788D83F-85CC-4284-9277-929EB028B2F1}" destId="{7E91DBE3-D44B-4DFF-B646-60D77F138B48}" srcOrd="1" destOrd="0" parTransId="{E45A1F9C-83C4-42AA-A3BA-0F0A4D765222}" sibTransId="{EB47AD86-2FCD-4BD9-A07D-B92760128484}"/>
    <dgm:cxn modelId="{1C048D79-2669-42EB-B296-5EEB55939DAC}" type="presOf" srcId="{8D95F635-9E10-49AF-89B6-EA2D19E1CDAD}" destId="{F2073733-B668-4E70-8BB3-1D86BE8BBAB7}" srcOrd="0" destOrd="0" presId="urn:microsoft.com/office/officeart/2005/8/layout/orgChart1"/>
    <dgm:cxn modelId="{C1901E7B-E161-4880-B3F6-FADC388DC9F1}" type="presOf" srcId="{0232F4A7-2335-49DE-9BFC-083D911027AB}" destId="{E91F80D0-D9E3-4FD2-A248-1D79A16B96AF}" srcOrd="1" destOrd="0" presId="urn:microsoft.com/office/officeart/2005/8/layout/orgChart1"/>
    <dgm:cxn modelId="{1C64427B-350A-40A5-842E-1923634CA330}" srcId="{9298D8CC-5D58-49AD-AEFF-53FA6D8025BF}" destId="{B8FCF34D-4379-4EBA-B1E7-5A691D13C63F}" srcOrd="1" destOrd="0" parTransId="{1F34AFF8-630F-41BA-8966-78A05852F3D4}" sibTransId="{CD008CAC-133D-40DB-9937-6BA8C25244D9}"/>
    <dgm:cxn modelId="{73283C83-0A96-45B1-8AEE-9092E70B5F54}" type="presOf" srcId="{0232F4A7-2335-49DE-9BFC-083D911027AB}" destId="{2732C135-FA21-4C56-9C09-E292D1A0F803}" srcOrd="0" destOrd="0" presId="urn:microsoft.com/office/officeart/2005/8/layout/orgChart1"/>
    <dgm:cxn modelId="{43BE9E83-BEF7-41EE-9607-B8BBE86BA834}" type="presOf" srcId="{0876EDC9-1825-44CF-9CD9-A8A4BAD235BF}" destId="{F499CC01-0C0B-4464-A60F-06FEA3E27940}" srcOrd="1" destOrd="0" presId="urn:microsoft.com/office/officeart/2005/8/layout/orgChart1"/>
    <dgm:cxn modelId="{E76A8984-F82E-4386-B07B-7F7C6BE71DBE}" type="presOf" srcId="{851A4BEA-D146-4161-A087-CB3DF97ABABD}" destId="{626D458F-93FC-4A16-9C22-583F8B9D40EA}" srcOrd="0" destOrd="0" presId="urn:microsoft.com/office/officeart/2005/8/layout/orgChart1"/>
    <dgm:cxn modelId="{D0DC6C85-2F67-438D-9038-BBF70CE57B1C}" srcId="{72A99B6A-E51F-44D7-8AE2-1556CE24D614}" destId="{7B9A824B-56C4-42C8-8A8E-9A580191465D}" srcOrd="3" destOrd="0" parTransId="{104A165F-60FD-4164-8657-95D1C1299837}" sibTransId="{389508BA-AD50-45A6-84FC-2927FBA3408C}"/>
    <dgm:cxn modelId="{ABC08286-64C4-40B4-85BF-EEC0120F7225}" srcId="{7E91DBE3-D44B-4DFF-B646-60D77F138B48}" destId="{6825ED50-C300-4C82-B017-86A10CB20D8C}" srcOrd="1" destOrd="0" parTransId="{C75BC7B8-4352-4B64-AE5B-ABEE9CFE51A3}" sibTransId="{95DA22FC-DBFA-4922-A729-C907DD8D03AB}"/>
    <dgm:cxn modelId="{5BE01387-341A-4DF3-9DAB-0DD377CA5796}" srcId="{72E0E21A-496F-474D-BD37-8D6221D78B47}" destId="{0876EDC9-1825-44CF-9CD9-A8A4BAD235BF}" srcOrd="1" destOrd="0" parTransId="{06401E5C-7E8D-430D-A661-88EB2D5CBB73}" sibTransId="{FAFE97CD-08BA-42AE-B0CD-5C1D0F58FCB5}"/>
    <dgm:cxn modelId="{1EBEC389-47C2-4BCD-82FE-1B0F038F49C4}" srcId="{0232F4A7-2335-49DE-9BFC-083D911027AB}" destId="{2E167547-97E0-4123-97CB-15E7AAD6FCC6}" srcOrd="3" destOrd="0" parTransId="{134A0EBD-2B31-4C3F-8DAA-9EDB04617261}" sibTransId="{A8AE2275-883A-4AA3-A3AB-4878F3AB353A}"/>
    <dgm:cxn modelId="{4C15888A-7FEF-4DB1-8EAB-1AB4B6571942}" type="presOf" srcId="{91F8A244-C90B-4AE5-AE76-8EC8123E49E6}" destId="{74DBC3A9-2C43-4045-A3EA-7DE889CB598F}" srcOrd="0" destOrd="0" presId="urn:microsoft.com/office/officeart/2005/8/layout/orgChart1"/>
    <dgm:cxn modelId="{EA6F558B-852A-40E8-B491-1EEA84E483EA}" type="presOf" srcId="{72A99B6A-E51F-44D7-8AE2-1556CE24D614}" destId="{4658EF72-F961-4E98-B768-3C4F887F7C4C}" srcOrd="0" destOrd="0" presId="urn:microsoft.com/office/officeart/2005/8/layout/orgChart1"/>
    <dgm:cxn modelId="{1F21CA8C-CCAE-4DF2-8A21-3C0A16B96D2D}" type="presOf" srcId="{E788D83F-85CC-4284-9277-929EB028B2F1}" destId="{97375B9B-C556-4B39-B022-9E04CCE7EE3D}" srcOrd="0" destOrd="0" presId="urn:microsoft.com/office/officeart/2005/8/layout/orgChart1"/>
    <dgm:cxn modelId="{1D225B8D-58E0-49F7-9A8E-A6ED807F3A0C}" type="presOf" srcId="{D3F7C178-92E7-4CEC-9A6F-342AC39DA0C2}" destId="{9CDB21FE-D9F6-4D13-887F-7641FA3E7F8A}" srcOrd="0" destOrd="0" presId="urn:microsoft.com/office/officeart/2005/8/layout/orgChart1"/>
    <dgm:cxn modelId="{10BD298E-08CB-4689-B1B4-80CEC4EC07D5}" type="presOf" srcId="{A294E9B3-6EE7-4FEA-9A98-385C0745E20F}" destId="{B0BBC20D-A38E-4995-97AE-99F193DEFCFB}" srcOrd="0" destOrd="0" presId="urn:microsoft.com/office/officeart/2005/8/layout/orgChart1"/>
    <dgm:cxn modelId="{0B2FFD8F-117F-44AC-9557-4FB3AC28F00B}" type="presOf" srcId="{A455E93D-8337-44DD-9A22-14AFB679FD43}" destId="{6A7AA61C-2980-4454-9380-CAEAB8B2465B}" srcOrd="1" destOrd="0" presId="urn:microsoft.com/office/officeart/2005/8/layout/orgChart1"/>
    <dgm:cxn modelId="{36E18A90-AE8A-46F0-B7FB-EBB80441A5CD}" type="presOf" srcId="{DCFD4AFD-41E2-4F2E-A578-5DE7BEFD6F00}" destId="{9F19B59E-B9B6-4B5F-8052-ED948ED63683}" srcOrd="1" destOrd="0" presId="urn:microsoft.com/office/officeart/2005/8/layout/orgChart1"/>
    <dgm:cxn modelId="{EE5CDB91-DB62-405A-B751-DC45D46AC011}" type="presOf" srcId="{1FF1C118-4526-4E99-9537-D66AD98CBC41}" destId="{2089A3B5-76E9-4641-9A43-BFCE84A595A5}" srcOrd="1" destOrd="0" presId="urn:microsoft.com/office/officeart/2005/8/layout/orgChart1"/>
    <dgm:cxn modelId="{8D6F9492-8B23-4AC7-B1B3-F9FCDB53EA21}" srcId="{B8FCF34D-4379-4EBA-B1E7-5A691D13C63F}" destId="{DF40F488-1775-4C7B-BF3E-D9B8522B79B8}" srcOrd="1" destOrd="0" parTransId="{9351BDB9-067A-4011-8CF6-CBCF617BF9F8}" sibTransId="{11AB2BFE-272E-4668-8E49-7FFE69E205F4}"/>
    <dgm:cxn modelId="{ED401093-57FF-45D1-A981-73A8B45BAC97}" type="presOf" srcId="{70D67DD1-3A46-48EE-AC54-F5B350AB6977}" destId="{29D95FE1-8252-4DB1-9232-502C31CD010E}" srcOrd="1" destOrd="0" presId="urn:microsoft.com/office/officeart/2005/8/layout/orgChart1"/>
    <dgm:cxn modelId="{E54BE993-AFBD-40C1-BFF3-21D31C787129}" type="presOf" srcId="{70D67DD1-3A46-48EE-AC54-F5B350AB6977}" destId="{758A7BDE-AD27-428D-BDE8-B20D86A43AAE}" srcOrd="0" destOrd="0" presId="urn:microsoft.com/office/officeart/2005/8/layout/orgChart1"/>
    <dgm:cxn modelId="{81843595-6503-47CD-81E8-61A550803E61}" srcId="{B8FCF34D-4379-4EBA-B1E7-5A691D13C63F}" destId="{05C3A025-386F-48A3-B9C5-CE2488DFFAB7}" srcOrd="5" destOrd="0" parTransId="{D656F4F7-B7C9-4645-9AEF-A9699FF36BC4}" sibTransId="{6AD41162-3A39-483C-ABAB-CB1840A1DE6B}"/>
    <dgm:cxn modelId="{AED5EC95-E72B-4457-9AA8-9E7436DA1618}" type="presOf" srcId="{1004CA56-D598-4DDA-BB71-1A72FD85F4B7}" destId="{600A7F48-0729-46AA-A704-569765DBEC0D}" srcOrd="1" destOrd="0" presId="urn:microsoft.com/office/officeart/2005/8/layout/orgChart1"/>
    <dgm:cxn modelId="{B4713D98-772B-4C0B-94AC-FBCC02879B20}" type="presOf" srcId="{ED8E3AC1-8E1E-406C-82B9-AFA708C034A6}" destId="{F211A5EA-B5C3-40B6-9AC5-66A0B11332D8}" srcOrd="0" destOrd="0" presId="urn:microsoft.com/office/officeart/2005/8/layout/orgChart1"/>
    <dgm:cxn modelId="{C7E96E98-F62D-4809-B030-DB899C29A96F}" type="presOf" srcId="{B529CBB2-3676-42C2-9E6E-003900B275A3}" destId="{A9820E18-CE5E-44E4-BE37-1F5A331C8C51}" srcOrd="0" destOrd="0" presId="urn:microsoft.com/office/officeart/2005/8/layout/orgChart1"/>
    <dgm:cxn modelId="{2895C199-2688-4034-85D4-2B84DB73B8FD}" type="presOf" srcId="{EECF78B2-9624-4AC8-A38B-D5E2439B7A34}" destId="{788D03EA-28D0-426C-B6F4-E9A3A64ABDF5}" srcOrd="0" destOrd="0" presId="urn:microsoft.com/office/officeart/2005/8/layout/orgChart1"/>
    <dgm:cxn modelId="{9087F199-6A12-43D7-8FFF-9F7DED5394D9}" type="presOf" srcId="{72A99B6A-E51F-44D7-8AE2-1556CE24D614}" destId="{58C16EB8-4BFB-48EA-9615-DF8C34ED9E83}" srcOrd="1" destOrd="0" presId="urn:microsoft.com/office/officeart/2005/8/layout/orgChart1"/>
    <dgm:cxn modelId="{4BF7379A-952E-4CED-A10B-0E57A5BED508}" type="presOf" srcId="{2FD2CA55-0856-43BA-8039-314561C59A22}" destId="{B135AE3C-93EE-46E9-BEE9-B2D5DC04C5FB}" srcOrd="1" destOrd="0" presId="urn:microsoft.com/office/officeart/2005/8/layout/orgChart1"/>
    <dgm:cxn modelId="{DF0FB99C-D5CC-4A72-AF7E-3575E7B6BFE8}" type="presOf" srcId="{D6B78967-7CA4-4F2B-A03B-CF2177D9C78D}" destId="{BC54DA6C-D742-4972-8056-E30A10C704C9}" srcOrd="0" destOrd="0" presId="urn:microsoft.com/office/officeart/2005/8/layout/orgChart1"/>
    <dgm:cxn modelId="{06A7BC9C-7AF3-4CF3-81DF-3936870752EB}" type="presOf" srcId="{2FD2CA55-0856-43BA-8039-314561C59A22}" destId="{FC0A5A08-7F76-4E8C-AEC2-ADEE8F95F2CF}" srcOrd="0" destOrd="0" presId="urn:microsoft.com/office/officeart/2005/8/layout/orgChart1"/>
    <dgm:cxn modelId="{2CE7B99E-0A7C-4D01-A86E-F35A87B2975A}" type="presOf" srcId="{CDBE86EE-2335-4332-AAD6-CB380B2C5FF5}" destId="{FBB54736-7B76-45F1-BC60-49033758D982}" srcOrd="0" destOrd="0" presId="urn:microsoft.com/office/officeart/2005/8/layout/orgChart1"/>
    <dgm:cxn modelId="{9A05E29E-2627-4945-A496-DA4882E157E4}" srcId="{7DE41A03-44E5-4369-BD5A-758D885A7DDD}" destId="{91F403A1-FB4F-479C-97B2-D72A9F670F38}" srcOrd="0" destOrd="0" parTransId="{6DE8E89B-2758-4D13-9A52-D68B3CE86BBE}" sibTransId="{30269502-03B3-40B9-AAA4-AAE9EABA4FD2}"/>
    <dgm:cxn modelId="{967548A0-CDB7-42D7-82F0-5BBB09A0A747}" type="presOf" srcId="{7DE41A03-44E5-4369-BD5A-758D885A7DDD}" destId="{39A9CFD8-FB9C-4748-897E-A111436FA3C4}" srcOrd="0" destOrd="0" presId="urn:microsoft.com/office/officeart/2005/8/layout/orgChart1"/>
    <dgm:cxn modelId="{81DB23A2-5DE7-473E-B1EE-2BCBE6CD80DB}" type="presOf" srcId="{73CB63A5-BEEF-4FD1-ACC1-B5442EF3AB81}" destId="{C60A93FE-F688-4B39-9210-E357154807CA}" srcOrd="0" destOrd="0" presId="urn:microsoft.com/office/officeart/2005/8/layout/orgChart1"/>
    <dgm:cxn modelId="{8C7BF6A2-C6D7-4AC7-AB38-A8043A7F1483}" srcId="{72E0E21A-496F-474D-BD37-8D6221D78B47}" destId="{2FD2CA55-0856-43BA-8039-314561C59A22}" srcOrd="3" destOrd="0" parTransId="{97420EFB-1FB3-4B3B-9496-D17ED6BC2E7F}" sibTransId="{79D461B5-ADAA-432D-BA3E-FE9AD04EE282}"/>
    <dgm:cxn modelId="{6BAA4DA3-9372-4B63-A828-6A2699D80E92}" type="presOf" srcId="{7B9A824B-56C4-42C8-8A8E-9A580191465D}" destId="{36BF4E8C-DFED-45B5-A9F0-FC21844E242C}" srcOrd="1" destOrd="0" presId="urn:microsoft.com/office/officeart/2005/8/layout/orgChart1"/>
    <dgm:cxn modelId="{99C043A4-A054-4F1C-BD9F-F30E08B1E925}" type="presOf" srcId="{05C3A025-386F-48A3-B9C5-CE2488DFFAB7}" destId="{68E72022-D7B9-44C9-A229-B23E1C977C6D}" srcOrd="0" destOrd="0" presId="urn:microsoft.com/office/officeart/2005/8/layout/orgChart1"/>
    <dgm:cxn modelId="{2CDEF2A5-B472-496D-A76D-45F48A9EB999}" type="presOf" srcId="{F76E0932-07F9-4063-A96F-4DF340220A87}" destId="{8AD72707-DAC5-4D4E-A685-184F723D76A6}" srcOrd="1" destOrd="0" presId="urn:microsoft.com/office/officeart/2005/8/layout/orgChart1"/>
    <dgm:cxn modelId="{2AB8A2A8-1317-43A9-A90A-CC14889980C5}" type="presOf" srcId="{8A266C9D-386F-416C-ACAB-11BA4EEC1C38}" destId="{759552A4-BB6B-4FFF-8011-D4012BD4AE84}" srcOrd="1" destOrd="0" presId="urn:microsoft.com/office/officeart/2005/8/layout/orgChart1"/>
    <dgm:cxn modelId="{18203FAA-3CB4-4AFD-A738-864AB223B4A6}" type="presOf" srcId="{A7C2A3EC-3714-4BDC-A978-8D8C3208AEB0}" destId="{4A0D42A2-7B5E-4FFD-B201-151C76917B2D}" srcOrd="0" destOrd="0" presId="urn:microsoft.com/office/officeart/2005/8/layout/orgChart1"/>
    <dgm:cxn modelId="{F228C7AB-2868-4AFE-8AFA-53E2CEFA6208}" type="presOf" srcId="{E34A7613-2107-426B-A1F7-2BF25ACC0221}" destId="{C0F3021C-BA31-427F-909E-1D86E7C59251}" srcOrd="0" destOrd="0" presId="urn:microsoft.com/office/officeart/2005/8/layout/orgChart1"/>
    <dgm:cxn modelId="{DCD42BAD-F66E-42FF-A2D2-D6AED20A2772}" type="presOf" srcId="{FDAF7A0A-D5A9-45C2-BAB7-3918B3DB2B1A}" destId="{F04AA532-5072-4F41-A7BB-07AB4E6CD490}" srcOrd="0" destOrd="0" presId="urn:microsoft.com/office/officeart/2005/8/layout/orgChart1"/>
    <dgm:cxn modelId="{9B0E6BAD-A807-4DBD-9F31-DA3943F79906}" type="presOf" srcId="{6DE8E89B-2758-4D13-9A52-D68B3CE86BBE}" destId="{1F8F42A9-FFDC-4080-94CC-A92DCB8D7453}" srcOrd="0" destOrd="0" presId="urn:microsoft.com/office/officeart/2005/8/layout/orgChart1"/>
    <dgm:cxn modelId="{CAF19DAE-1913-4F3A-8A3E-BEB0CACBBD46}" type="presOf" srcId="{6825ED50-C300-4C82-B017-86A10CB20D8C}" destId="{0C2557FF-F5DF-4276-8430-FE6039CBA310}" srcOrd="0" destOrd="0" presId="urn:microsoft.com/office/officeart/2005/8/layout/orgChart1"/>
    <dgm:cxn modelId="{7DF684AF-D8C0-4BF1-95F6-04CA8822641E}" srcId="{C177FAB2-2C2C-4F80-B54D-2C408D2B1EF9}" destId="{28B92B22-2EB0-475B-B39C-2DACFA6DC0A4}" srcOrd="2" destOrd="0" parTransId="{69302E13-EE45-403C-8508-614D34928947}" sibTransId="{9721F71E-DA4B-48E7-B5F5-EE4EE1F9540D}"/>
    <dgm:cxn modelId="{E490D1B1-53BF-4F7E-B571-D26103707ECD}" type="presOf" srcId="{28B92B22-2EB0-475B-B39C-2DACFA6DC0A4}" destId="{AD02009F-3A8A-43DC-9B9E-EE39ACAF869D}" srcOrd="1" destOrd="0" presId="urn:microsoft.com/office/officeart/2005/8/layout/orgChart1"/>
    <dgm:cxn modelId="{01CF6EB3-DE58-4ABD-B9B2-D4CBEFA98EF8}" type="presOf" srcId="{C177FAB2-2C2C-4F80-B54D-2C408D2B1EF9}" destId="{DFC20CC2-D72E-4E6F-9042-32C6CBB86650}" srcOrd="1" destOrd="0" presId="urn:microsoft.com/office/officeart/2005/8/layout/orgChart1"/>
    <dgm:cxn modelId="{4A04B7B3-C2C0-4415-A1FE-D870031ABA0B}" type="presOf" srcId="{0549C646-F06D-462B-872D-B0D8C08FBFFC}" destId="{430858CC-E760-4DF7-9105-3DB54E159871}" srcOrd="0" destOrd="0" presId="urn:microsoft.com/office/officeart/2005/8/layout/orgChart1"/>
    <dgm:cxn modelId="{30140EB4-83A8-47EF-A3D6-29D8D7BC3937}" srcId="{2B375347-4CFC-4859-AA88-BD5EE57205CA}" destId="{CD684FD6-A018-414E-81AC-CF656685D363}" srcOrd="0" destOrd="0" parTransId="{0549C646-F06D-462B-872D-B0D8C08FBFFC}" sibTransId="{8298052E-6AEA-4F0D-A12D-CC4A45DE0835}"/>
    <dgm:cxn modelId="{97406BB6-FC1F-43DA-98FD-C2935193E7E8}" type="presOf" srcId="{2B375347-4CFC-4859-AA88-BD5EE57205CA}" destId="{501D9DA9-15A2-4936-B94F-E831D3AB6835}" srcOrd="1" destOrd="0" presId="urn:microsoft.com/office/officeart/2005/8/layout/orgChart1"/>
    <dgm:cxn modelId="{249417BA-9162-4D29-A26F-B3DD19651BBD}" srcId="{1FF1C118-4526-4E99-9537-D66AD98CBC41}" destId="{032FC8E4-6AF8-40EE-A7AF-6B84273D274B}" srcOrd="0" destOrd="0" parTransId="{8D95F635-9E10-49AF-89B6-EA2D19E1CDAD}" sibTransId="{C66C52A7-6056-4192-845A-4DF26BF723C2}"/>
    <dgm:cxn modelId="{C748A5BC-0077-451E-BE7B-04103F52D2DB}" type="presOf" srcId="{28B92B22-2EB0-475B-B39C-2DACFA6DC0A4}" destId="{E1956151-61E9-4E77-A4C8-19766514F8D4}" srcOrd="0" destOrd="0" presId="urn:microsoft.com/office/officeart/2005/8/layout/orgChart1"/>
    <dgm:cxn modelId="{7448E5BE-B4ED-4E9B-942C-9F5DE0C21D7E}" type="presOf" srcId="{610F49F5-6BCE-4533-801F-A8DFBDF16769}" destId="{5E6C9A80-A080-4E36-9FC0-34E0C41AFAE9}" srcOrd="0" destOrd="0" presId="urn:microsoft.com/office/officeart/2005/8/layout/orgChart1"/>
    <dgm:cxn modelId="{BD9EDFC4-500A-4DAB-A927-4DD9B334D2F8}" type="presOf" srcId="{E90C0ACC-37D2-4D99-8D46-D63FA6C66C3D}" destId="{7F4275B5-114E-4AC5-8716-C1B127DF3237}" srcOrd="1" destOrd="0" presId="urn:microsoft.com/office/officeart/2005/8/layout/orgChart1"/>
    <dgm:cxn modelId="{7D3DA1C5-0EE6-4449-A8F0-9E1981377494}" type="presOf" srcId="{0876EDC9-1825-44CF-9CD9-A8A4BAD235BF}" destId="{D1C00E88-3331-4AF9-A7F0-511EEF870777}" srcOrd="0" destOrd="0" presId="urn:microsoft.com/office/officeart/2005/8/layout/orgChart1"/>
    <dgm:cxn modelId="{8F2438C7-C25E-4AEF-B9AC-F2DDBFEC9436}" type="presOf" srcId="{D656F4F7-B7C9-4645-9AEF-A9699FF36BC4}" destId="{776D87DB-218B-40E7-ABB6-76C728D49864}" srcOrd="0" destOrd="0" presId="urn:microsoft.com/office/officeart/2005/8/layout/orgChart1"/>
    <dgm:cxn modelId="{1D7349C8-BECE-4F29-BD1E-1DDB03D9811C}" type="presOf" srcId="{2E167547-97E0-4123-97CB-15E7AAD6FCC6}" destId="{1FAACB1F-B585-4410-93E5-1E151117E8EA}" srcOrd="1" destOrd="0" presId="urn:microsoft.com/office/officeart/2005/8/layout/orgChart1"/>
    <dgm:cxn modelId="{F342D5C8-EF36-405A-AA80-47DE62C88261}" type="presOf" srcId="{91F403A1-FB4F-479C-97B2-D72A9F670F38}" destId="{58EDAE81-607A-4D43-A47A-F1DC087197B5}" srcOrd="1" destOrd="0" presId="urn:microsoft.com/office/officeart/2005/8/layout/orgChart1"/>
    <dgm:cxn modelId="{44DFEFCA-780A-4F28-95F3-CD72C6203098}" type="presOf" srcId="{9298D8CC-5D58-49AD-AEFF-53FA6D8025BF}" destId="{1BF1C3EE-61A4-4CBB-AC79-44B385FE2053}" srcOrd="0" destOrd="0" presId="urn:microsoft.com/office/officeart/2005/8/layout/orgChart1"/>
    <dgm:cxn modelId="{71274FCE-DB85-4054-8AA9-6775D2FB8CBD}" type="presOf" srcId="{792BF9D1-F2B9-43FD-BF33-CC0AF11C44CD}" destId="{C7EF252F-9EB0-48FE-961C-2FCF0B8C3262}" srcOrd="0" destOrd="0" presId="urn:microsoft.com/office/officeart/2005/8/layout/orgChart1"/>
    <dgm:cxn modelId="{4BE2A6D0-158C-427B-8FDE-EF032AB4ACD4}" type="presOf" srcId="{7BA18765-5925-4E9A-8F4E-42F9E8A1B682}" destId="{3B1A60D7-AEF5-4BFD-A029-5472FE7821E8}" srcOrd="0" destOrd="0" presId="urn:microsoft.com/office/officeart/2005/8/layout/orgChart1"/>
    <dgm:cxn modelId="{0E3F84D2-00D3-478F-8005-2D33244F1943}" type="presOf" srcId="{72E0E21A-496F-474D-BD37-8D6221D78B47}" destId="{5B4C2B85-BCB7-4FF3-A2F3-950D41D54DFC}" srcOrd="1" destOrd="0" presId="urn:microsoft.com/office/officeart/2005/8/layout/orgChart1"/>
    <dgm:cxn modelId="{ECA0ADD2-3933-422C-995C-A7B6E5FFAA05}" type="presOf" srcId="{2E167547-97E0-4123-97CB-15E7AAD6FCC6}" destId="{EB04893B-518A-40A7-8120-4A78E19B0528}" srcOrd="0" destOrd="0" presId="urn:microsoft.com/office/officeart/2005/8/layout/orgChart1"/>
    <dgm:cxn modelId="{A9BB87D5-E596-4F2D-B120-C188B8368EC3}" type="presOf" srcId="{B529CBB2-3676-42C2-9E6E-003900B275A3}" destId="{FB99F772-DB2D-4836-B608-8C9BF47BF3CD}" srcOrd="1" destOrd="0" presId="urn:microsoft.com/office/officeart/2005/8/layout/orgChart1"/>
    <dgm:cxn modelId="{50D633D8-6596-45E7-8B45-8CB5C66A7F10}" type="presOf" srcId="{E90C0ACC-37D2-4D99-8D46-D63FA6C66C3D}" destId="{921B7B5F-07C3-4962-92A9-9C73FF0A8364}" srcOrd="0" destOrd="0" presId="urn:microsoft.com/office/officeart/2005/8/layout/orgChart1"/>
    <dgm:cxn modelId="{0E647BDB-D315-44C7-8FC2-7E26E28BBB32}" type="presOf" srcId="{032FC8E4-6AF8-40EE-A7AF-6B84273D274B}" destId="{94B437D5-CC79-40EC-997B-356F0AAD96F6}" srcOrd="0" destOrd="0" presId="urn:microsoft.com/office/officeart/2005/8/layout/orgChart1"/>
    <dgm:cxn modelId="{B42DEADC-0234-425B-997C-708CD29A949A}" type="presOf" srcId="{E788D83F-85CC-4284-9277-929EB028B2F1}" destId="{4E04AF46-695A-48D2-931B-160DBED1B95A}" srcOrd="1" destOrd="0" presId="urn:microsoft.com/office/officeart/2005/8/layout/orgChart1"/>
    <dgm:cxn modelId="{2BF4D1DD-F173-472B-BF06-C84F2E1D03A4}" type="presOf" srcId="{F79268B4-A7B5-4711-9DCE-3191633AD6DB}" destId="{EBBB82CD-6583-4CDE-B173-198AD37BC563}" srcOrd="1" destOrd="0" presId="urn:microsoft.com/office/officeart/2005/8/layout/orgChart1"/>
    <dgm:cxn modelId="{FA0442DF-F99C-441C-9483-4438BF6100D2}" srcId="{72E0E21A-496F-474D-BD37-8D6221D78B47}" destId="{A294E9B3-6EE7-4FEA-9A98-385C0745E20F}" srcOrd="0" destOrd="0" parTransId="{610F49F5-6BCE-4533-801F-A8DFBDF16769}" sibTransId="{8F7C7952-19A4-4DD4-81B6-2EE72A5AF4A1}"/>
    <dgm:cxn modelId="{0CC056E0-AAF6-4AC1-A44B-E5DBA59F20B5}" srcId="{E788D83F-85CC-4284-9277-929EB028B2F1}" destId="{72A99B6A-E51F-44D7-8AE2-1556CE24D614}" srcOrd="3" destOrd="0" parTransId="{740BFC9C-C531-4C8C-87F0-7BF960D13D09}" sibTransId="{EB069898-BF1E-41E9-A224-8E57264B15D9}"/>
    <dgm:cxn modelId="{7B2695E1-309A-4FE9-9D47-1BE777F54144}" type="presOf" srcId="{DF40F488-1775-4C7B-BF3E-D9B8522B79B8}" destId="{3BA1E752-21A5-4DA2-AB59-853FE800D19A}" srcOrd="0" destOrd="0" presId="urn:microsoft.com/office/officeart/2005/8/layout/orgChart1"/>
    <dgm:cxn modelId="{0E63E2E2-5AF7-4EE3-A7B8-50861B531B79}" srcId="{C177FAB2-2C2C-4F80-B54D-2C408D2B1EF9}" destId="{ED8E3AC1-8E1E-406C-82B9-AFA708C034A6}" srcOrd="3" destOrd="0" parTransId="{38DC0D7D-DA65-4A39-B69F-17075B7F7E5B}" sibTransId="{0A27B273-F05E-4420-B30D-09DF9E02DEF1}"/>
    <dgm:cxn modelId="{79B75EE3-10D2-4AC3-8671-FB47E8455C4B}" type="presOf" srcId="{8A266C9D-386F-416C-ACAB-11BA4EEC1C38}" destId="{680635D9-C8B4-4865-B867-88CB301FE159}" srcOrd="0" destOrd="0" presId="urn:microsoft.com/office/officeart/2005/8/layout/orgChart1"/>
    <dgm:cxn modelId="{07310AE4-2858-43D5-A673-7F303CEC0CEB}" type="presOf" srcId="{B8FCF34D-4379-4EBA-B1E7-5A691D13C63F}" destId="{687C8CF6-D4F7-4B96-AA9D-1524A5130FD8}" srcOrd="1" destOrd="0" presId="urn:microsoft.com/office/officeart/2005/8/layout/orgChart1"/>
    <dgm:cxn modelId="{CCB99FE4-94A4-4451-9414-732EEA3CF328}" srcId="{DF40F488-1775-4C7B-BF3E-D9B8522B79B8}" destId="{1004CA56-D598-4DDA-BB71-1A72FD85F4B7}" srcOrd="0" destOrd="0" parTransId="{06A3C8E8-E0D1-4AB2-8ACC-EB9E70830E2C}" sibTransId="{004C5993-143F-4D06-A25D-C91BBC73BA08}"/>
    <dgm:cxn modelId="{7941D0EA-93A6-42FD-A337-2474FC6F9010}" type="presOf" srcId="{96DAA3C8-91D5-4C0D-ABFA-607D9FE3BF72}" destId="{6359DBD7-A7B1-48A0-91C7-EED834853317}" srcOrd="1" destOrd="0" presId="urn:microsoft.com/office/officeart/2005/8/layout/orgChart1"/>
    <dgm:cxn modelId="{CA0F5EEC-829C-4854-B9CF-67D815BBCAB8}" type="presOf" srcId="{06A3C8E8-E0D1-4AB2-8ACC-EB9E70830E2C}" destId="{0142CAD0-FC86-4D5B-AE89-8B256D4705D3}" srcOrd="0" destOrd="0" presId="urn:microsoft.com/office/officeart/2005/8/layout/orgChart1"/>
    <dgm:cxn modelId="{550341ED-F284-46F5-80F0-C9AABCB2E6DD}" type="presOf" srcId="{B044EDF2-4417-49E0-8F06-0938DCDD2868}" destId="{38CCF015-53BF-4856-A81B-FC465F0B1209}" srcOrd="0" destOrd="0" presId="urn:microsoft.com/office/officeart/2005/8/layout/orgChart1"/>
    <dgm:cxn modelId="{6DF078ED-EADA-4423-BF85-4AD52EFBE7AB}" srcId="{B8FCF34D-4379-4EBA-B1E7-5A691D13C63F}" destId="{EECF78B2-9624-4AC8-A38B-D5E2439B7A34}" srcOrd="0" destOrd="0" parTransId="{39A26103-1C49-4C48-A21D-82843EDE84CA}" sibTransId="{12B8DF13-110B-43D9-9EBA-8A2ED79D93D4}"/>
    <dgm:cxn modelId="{E57B53EF-2BA4-4AE0-90BB-7364F6817613}" type="presOf" srcId="{CDC6F1E8-3858-467A-932A-E8E9BA38368E}" destId="{66CA9619-94E2-40FE-940C-E6B56EC555D7}" srcOrd="1" destOrd="0" presId="urn:microsoft.com/office/officeart/2005/8/layout/orgChart1"/>
    <dgm:cxn modelId="{D6EC50F1-7090-423D-988C-547F544DAE69}" type="presOf" srcId="{792BF9D1-F2B9-43FD-BF33-CC0AF11C44CD}" destId="{5A5ED3F8-5F3E-4A09-BFE4-DE504E7C730E}" srcOrd="1" destOrd="0" presId="urn:microsoft.com/office/officeart/2005/8/layout/orgChart1"/>
    <dgm:cxn modelId="{8A2738F2-2CA0-46FD-983B-1270444DF573}" srcId="{B8FCF34D-4379-4EBA-B1E7-5A691D13C63F}" destId="{7DE41A03-44E5-4369-BD5A-758D885A7DDD}" srcOrd="2" destOrd="0" parTransId="{B044EDF2-4417-49E0-8F06-0938DCDD2868}" sibTransId="{B39C9842-8E1D-43A2-A083-0CBA39C45084}"/>
    <dgm:cxn modelId="{099339F2-E8D7-4546-9132-D317FB8CF485}" type="presOf" srcId="{134A0EBD-2B31-4C3F-8DAA-9EDB04617261}" destId="{18B03506-8CC9-4E46-BFC3-9A7FDC917B8E}" srcOrd="0" destOrd="0" presId="urn:microsoft.com/office/officeart/2005/8/layout/orgChart1"/>
    <dgm:cxn modelId="{7321ABF4-D342-4770-834F-4DDAE6DDFB66}" srcId="{0232F4A7-2335-49DE-9BFC-083D911027AB}" destId="{96DAA3C8-91D5-4C0D-ABFA-607D9FE3BF72}" srcOrd="0" destOrd="0" parTransId="{E34A7613-2107-426B-A1F7-2BF25ACC0221}" sibTransId="{22E860BE-0115-406C-B785-4F72B0F95C37}"/>
    <dgm:cxn modelId="{390EB2F4-1ACC-4755-A441-BC9F1B7FF9FE}" type="presOf" srcId="{ED8E3AC1-8E1E-406C-82B9-AFA708C034A6}" destId="{DD4EC74F-D86A-4FDB-BB74-7F0D54C645A5}" srcOrd="1" destOrd="0" presId="urn:microsoft.com/office/officeart/2005/8/layout/orgChart1"/>
    <dgm:cxn modelId="{BF1BE7F4-C9F3-4DCE-B506-BCCE0EB4FA78}" type="presOf" srcId="{38E99581-69C0-4D62-A990-383D7C47916F}" destId="{D81A052A-51B5-4A94-AD4E-548D70E2C29F}" srcOrd="0" destOrd="0" presId="urn:microsoft.com/office/officeart/2005/8/layout/orgChart1"/>
    <dgm:cxn modelId="{F42797F5-D9F6-4DA3-AF1E-AE92F6D3E499}" type="presOf" srcId="{E9EF931C-D9BB-4093-A6A8-5844CA3F21C1}" destId="{923FC472-0BC8-400F-A1A9-007D66AAA94C}" srcOrd="1" destOrd="0" presId="urn:microsoft.com/office/officeart/2005/8/layout/orgChart1"/>
    <dgm:cxn modelId="{6937C1F6-15CA-44B7-82FB-13FB47DF4C6C}" type="presOf" srcId="{97420EFB-1FB3-4B3B-9496-D17ED6BC2E7F}" destId="{FDADCED9-2B3C-4DA1-BA50-B53572276D25}" srcOrd="0" destOrd="0" presId="urn:microsoft.com/office/officeart/2005/8/layout/orgChart1"/>
    <dgm:cxn modelId="{D50F68F7-D416-475A-9621-CE36BBDE92A4}" type="presOf" srcId="{1B1402A5-E178-4B52-8867-F7AC09A300A7}" destId="{CA6F0D73-4774-43C3-9876-CC80DC5939E1}" srcOrd="0" destOrd="0" presId="urn:microsoft.com/office/officeart/2005/8/layout/orgChart1"/>
    <dgm:cxn modelId="{E1C8AFF8-533F-4AB8-8C2B-47D120D440E6}" type="presOf" srcId="{7DE41A03-44E5-4369-BD5A-758D885A7DDD}" destId="{6E480DED-F92B-41C7-9AAA-6F01E05BE8FE}" srcOrd="1" destOrd="0" presId="urn:microsoft.com/office/officeart/2005/8/layout/orgChart1"/>
    <dgm:cxn modelId="{6BBF7AF9-E78C-499B-A03E-33166532EE4D}" type="presOf" srcId="{A455E93D-8337-44DD-9A22-14AFB679FD43}" destId="{6F3F3464-777B-4E85-9316-07972D5355E3}" srcOrd="0" destOrd="0" presId="urn:microsoft.com/office/officeart/2005/8/layout/orgChart1"/>
    <dgm:cxn modelId="{B258C9FA-00C8-4A40-A903-9ABF396CA591}" type="presOf" srcId="{9BB9EEED-4B49-4C00-A704-D550E47644AB}" destId="{2C720DD5-6891-4731-82BE-5C9D2310B8CB}" srcOrd="0" destOrd="0" presId="urn:microsoft.com/office/officeart/2005/8/layout/orgChart1"/>
    <dgm:cxn modelId="{9B43E3FA-9728-4EF8-99CC-2C0190986043}" type="presOf" srcId="{05C3A025-386F-48A3-B9C5-CE2488DFFAB7}" destId="{3B3BF5F0-427B-45DA-B309-5A5C2B2F3F0C}" srcOrd="1" destOrd="0" presId="urn:microsoft.com/office/officeart/2005/8/layout/orgChart1"/>
    <dgm:cxn modelId="{BA6C1DFB-3D67-4871-9205-DD66C8CA387A}" type="presOf" srcId="{DB101F78-7EC7-4383-9893-B83D7BAE2F61}" destId="{8FC7F53E-C961-4628-8624-AB27D8596D94}" srcOrd="0" destOrd="0" presId="urn:microsoft.com/office/officeart/2005/8/layout/orgChart1"/>
    <dgm:cxn modelId="{6AB77EFB-A8FF-4CAE-AE1F-0C42A233C3FF}" type="presOf" srcId="{24086D89-83F3-488B-A390-7EAA7D06D091}" destId="{22F4889D-BAEF-4088-88BE-7D209E7DBBA6}" srcOrd="0" destOrd="0" presId="urn:microsoft.com/office/officeart/2005/8/layout/orgChart1"/>
    <dgm:cxn modelId="{BC3DC0FB-BDC5-4754-80B6-1BF2904E6007}" type="presOf" srcId="{06401E5C-7E8D-430D-A661-88EB2D5CBB73}" destId="{49330031-F6A9-43E7-AE8E-76C9C9109A10}" srcOrd="0" destOrd="0" presId="urn:microsoft.com/office/officeart/2005/8/layout/orgChart1"/>
    <dgm:cxn modelId="{1FF4ABFD-6646-44E6-9AA4-A589C2D89D4B}" type="presOf" srcId="{16F9AF26-0746-4271-85AB-09BA00BE1B5D}" destId="{71D07D3E-58C0-430D-AC3C-CF26734AC0C9}" srcOrd="0" destOrd="0" presId="urn:microsoft.com/office/officeart/2005/8/layout/orgChart1"/>
    <dgm:cxn modelId="{F924F2FD-05D4-4687-9E65-2180D7722231}" type="presOf" srcId="{CDC6F1E8-3858-467A-932A-E8E9BA38368E}" destId="{0E38EAFC-34CD-43E7-A591-4AB13972E778}" srcOrd="0" destOrd="0" presId="urn:microsoft.com/office/officeart/2005/8/layout/orgChart1"/>
    <dgm:cxn modelId="{4DCA5CFE-B33E-4F4A-BE9E-EE12EC155221}" type="presOf" srcId="{DB101F78-7EC7-4383-9893-B83D7BAE2F61}" destId="{A35995E5-34FF-492C-A4CE-16AB77DEBF0F}" srcOrd="1" destOrd="0" presId="urn:microsoft.com/office/officeart/2005/8/layout/orgChart1"/>
    <dgm:cxn modelId="{CA81CEC4-07C4-4F36-B175-AEC07BBD9688}" type="presParOf" srcId="{1BF1C3EE-61A4-4CBB-AC79-44B385FE2053}" destId="{1C866E05-41F5-45AF-A121-3AE8FBEF8491}" srcOrd="0" destOrd="0" presId="urn:microsoft.com/office/officeart/2005/8/layout/orgChart1"/>
    <dgm:cxn modelId="{31FA56B1-3B31-4F6B-A219-A50DCC4B0051}" type="presParOf" srcId="{1C866E05-41F5-45AF-A121-3AE8FBEF8491}" destId="{C7624BB6-1F5A-478F-ACEF-4DB9E96A9A3C}" srcOrd="0" destOrd="0" presId="urn:microsoft.com/office/officeart/2005/8/layout/orgChart1"/>
    <dgm:cxn modelId="{BB5EDFF6-0496-42EE-9DCA-169570E29B50}" type="presParOf" srcId="{C7624BB6-1F5A-478F-ACEF-4DB9E96A9A3C}" destId="{97375B9B-C556-4B39-B022-9E04CCE7EE3D}" srcOrd="0" destOrd="0" presId="urn:microsoft.com/office/officeart/2005/8/layout/orgChart1"/>
    <dgm:cxn modelId="{1284E114-9E0D-4188-AFC8-37A5528B8B8D}" type="presParOf" srcId="{C7624BB6-1F5A-478F-ACEF-4DB9E96A9A3C}" destId="{4E04AF46-695A-48D2-931B-160DBED1B95A}" srcOrd="1" destOrd="0" presId="urn:microsoft.com/office/officeart/2005/8/layout/orgChart1"/>
    <dgm:cxn modelId="{E0E668F7-4B8F-4546-947F-02504594422B}" type="presParOf" srcId="{1C866E05-41F5-45AF-A121-3AE8FBEF8491}" destId="{CE8FC431-F397-4DAA-B53F-FF5154400E58}" srcOrd="1" destOrd="0" presId="urn:microsoft.com/office/officeart/2005/8/layout/orgChart1"/>
    <dgm:cxn modelId="{CDFC77D0-7074-459A-97F5-CD267626FCF6}" type="presParOf" srcId="{CE8FC431-F397-4DAA-B53F-FF5154400E58}" destId="{5E9F7E05-69D6-4E72-B206-8D60EECFF4E5}" srcOrd="0" destOrd="0" presId="urn:microsoft.com/office/officeart/2005/8/layout/orgChart1"/>
    <dgm:cxn modelId="{F41A6D18-C934-48A3-855D-5BED6A03C1BD}" type="presParOf" srcId="{CE8FC431-F397-4DAA-B53F-FF5154400E58}" destId="{A1D4B9B0-2910-4926-8840-928D338D500E}" srcOrd="1" destOrd="0" presId="urn:microsoft.com/office/officeart/2005/8/layout/orgChart1"/>
    <dgm:cxn modelId="{53599F16-5D90-4329-BC85-CFF2B1411435}" type="presParOf" srcId="{A1D4B9B0-2910-4926-8840-928D338D500E}" destId="{66775DF8-5CB0-4DAD-ADEC-2680C68D47A6}" srcOrd="0" destOrd="0" presId="urn:microsoft.com/office/officeart/2005/8/layout/orgChart1"/>
    <dgm:cxn modelId="{6FE1C832-5404-46EE-A3D2-6B255A669F75}" type="presParOf" srcId="{66775DF8-5CB0-4DAD-ADEC-2680C68D47A6}" destId="{2AE8D814-5105-40CB-8D21-F581AD47BC34}" srcOrd="0" destOrd="0" presId="urn:microsoft.com/office/officeart/2005/8/layout/orgChart1"/>
    <dgm:cxn modelId="{5DDC02A1-0E3C-46CD-887F-0B6962D2EEBC}" type="presParOf" srcId="{66775DF8-5CB0-4DAD-ADEC-2680C68D47A6}" destId="{DFC20CC2-D72E-4E6F-9042-32C6CBB86650}" srcOrd="1" destOrd="0" presId="urn:microsoft.com/office/officeart/2005/8/layout/orgChart1"/>
    <dgm:cxn modelId="{D6C19AF9-10C1-4730-8DEB-D26241695AF1}" type="presParOf" srcId="{A1D4B9B0-2910-4926-8840-928D338D500E}" destId="{5A72B391-5B62-4998-B223-036C93875504}" srcOrd="1" destOrd="0" presId="urn:microsoft.com/office/officeart/2005/8/layout/orgChart1"/>
    <dgm:cxn modelId="{0C9DF9FF-3540-4DFD-8A00-67F4E593340F}" type="presParOf" srcId="{5A72B391-5B62-4998-B223-036C93875504}" destId="{B42C5040-C608-4166-958C-2448061817F2}" srcOrd="0" destOrd="0" presId="urn:microsoft.com/office/officeart/2005/8/layout/orgChart1"/>
    <dgm:cxn modelId="{DE714A20-D3A4-44E3-BC45-5531FB724FF8}" type="presParOf" srcId="{5A72B391-5B62-4998-B223-036C93875504}" destId="{8E6D9EE5-53A6-499B-8DCE-76DF609A9D1F}" srcOrd="1" destOrd="0" presId="urn:microsoft.com/office/officeart/2005/8/layout/orgChart1"/>
    <dgm:cxn modelId="{1F0A65E3-CA7A-41EC-BA0E-8F6E55DD0024}" type="presParOf" srcId="{8E6D9EE5-53A6-499B-8DCE-76DF609A9D1F}" destId="{C8CCA025-0329-48C9-A54E-CE03FF0B9722}" srcOrd="0" destOrd="0" presId="urn:microsoft.com/office/officeart/2005/8/layout/orgChart1"/>
    <dgm:cxn modelId="{4DF3EB75-1411-49DF-B55D-4AC2A1C04772}" type="presParOf" srcId="{C8CCA025-0329-48C9-A54E-CE03FF0B9722}" destId="{921B7B5F-07C3-4962-92A9-9C73FF0A8364}" srcOrd="0" destOrd="0" presId="urn:microsoft.com/office/officeart/2005/8/layout/orgChart1"/>
    <dgm:cxn modelId="{21D4A443-A844-4875-A86D-DFE8507664E6}" type="presParOf" srcId="{C8CCA025-0329-48C9-A54E-CE03FF0B9722}" destId="{7F4275B5-114E-4AC5-8716-C1B127DF3237}" srcOrd="1" destOrd="0" presId="urn:microsoft.com/office/officeart/2005/8/layout/orgChart1"/>
    <dgm:cxn modelId="{4720D2E4-4C83-4574-A062-8EC9BC9EACA6}" type="presParOf" srcId="{8E6D9EE5-53A6-499B-8DCE-76DF609A9D1F}" destId="{E2AB670E-084B-4BCD-BFDD-E5F21D171ED7}" srcOrd="1" destOrd="0" presId="urn:microsoft.com/office/officeart/2005/8/layout/orgChart1"/>
    <dgm:cxn modelId="{E94582A7-2357-4D53-A584-4376915C5BA7}" type="presParOf" srcId="{8E6D9EE5-53A6-499B-8DCE-76DF609A9D1F}" destId="{64BBDBFA-3346-4E62-87A5-0BD36793F991}" srcOrd="2" destOrd="0" presId="urn:microsoft.com/office/officeart/2005/8/layout/orgChart1"/>
    <dgm:cxn modelId="{46484692-47E9-4C45-B73B-C667D635CDD9}" type="presParOf" srcId="{5A72B391-5B62-4998-B223-036C93875504}" destId="{3B1A60D7-AEF5-4BFD-A029-5472FE7821E8}" srcOrd="2" destOrd="0" presId="urn:microsoft.com/office/officeart/2005/8/layout/orgChart1"/>
    <dgm:cxn modelId="{9402EF02-F215-4134-A012-879C216AB26E}" type="presParOf" srcId="{5A72B391-5B62-4998-B223-036C93875504}" destId="{BA12E0EE-E00C-4C7A-B342-0B90E6065DD0}" srcOrd="3" destOrd="0" presId="urn:microsoft.com/office/officeart/2005/8/layout/orgChart1"/>
    <dgm:cxn modelId="{09B63B8F-5658-4A80-94E4-50CEDF438C37}" type="presParOf" srcId="{BA12E0EE-E00C-4C7A-B342-0B90E6065DD0}" destId="{F1A1CE24-FA71-4563-80A8-FA950898B35F}" srcOrd="0" destOrd="0" presId="urn:microsoft.com/office/officeart/2005/8/layout/orgChart1"/>
    <dgm:cxn modelId="{128CB87F-0C89-4CF3-A926-DAAF47DD8BFD}" type="presParOf" srcId="{F1A1CE24-FA71-4563-80A8-FA950898B35F}" destId="{D1F1CBAC-DBE8-4E8E-B944-F0EA68D6153D}" srcOrd="0" destOrd="0" presId="urn:microsoft.com/office/officeart/2005/8/layout/orgChart1"/>
    <dgm:cxn modelId="{4515EF77-8E56-4F45-A29E-979024F53407}" type="presParOf" srcId="{F1A1CE24-FA71-4563-80A8-FA950898B35F}" destId="{39411750-BB00-4CDD-88DE-E2D29943D166}" srcOrd="1" destOrd="0" presId="urn:microsoft.com/office/officeart/2005/8/layout/orgChart1"/>
    <dgm:cxn modelId="{D674CF41-5799-40DA-B729-413040D45F78}" type="presParOf" srcId="{BA12E0EE-E00C-4C7A-B342-0B90E6065DD0}" destId="{3B4C0465-19AF-4F69-A60E-AA2BE76A72D4}" srcOrd="1" destOrd="0" presId="urn:microsoft.com/office/officeart/2005/8/layout/orgChart1"/>
    <dgm:cxn modelId="{A5C7A073-281F-41CE-96A0-745159068DE4}" type="presParOf" srcId="{BA12E0EE-E00C-4C7A-B342-0B90E6065DD0}" destId="{4ADF6826-110D-4FB6-9609-ECE3B3CB71F8}" srcOrd="2" destOrd="0" presId="urn:microsoft.com/office/officeart/2005/8/layout/orgChart1"/>
    <dgm:cxn modelId="{D30C0D8A-C5CE-4558-97F7-9F909A09E2AD}" type="presParOf" srcId="{5A72B391-5B62-4998-B223-036C93875504}" destId="{E46638E3-CDC6-4CB5-8DB5-3B55159CBBAD}" srcOrd="4" destOrd="0" presId="urn:microsoft.com/office/officeart/2005/8/layout/orgChart1"/>
    <dgm:cxn modelId="{41FBDB5A-2EF1-45D0-955B-AA77616286CE}" type="presParOf" srcId="{5A72B391-5B62-4998-B223-036C93875504}" destId="{3D0F2586-3806-41FF-B611-58E2DE53B96C}" srcOrd="5" destOrd="0" presId="urn:microsoft.com/office/officeart/2005/8/layout/orgChart1"/>
    <dgm:cxn modelId="{310239DB-172B-4B50-B6D7-B75B50D64692}" type="presParOf" srcId="{3D0F2586-3806-41FF-B611-58E2DE53B96C}" destId="{5FFF4AA3-535D-4882-80E4-446342CEA6D7}" srcOrd="0" destOrd="0" presId="urn:microsoft.com/office/officeart/2005/8/layout/orgChart1"/>
    <dgm:cxn modelId="{FDE56521-0C6E-4B61-A832-82C3A22B858F}" type="presParOf" srcId="{5FFF4AA3-535D-4882-80E4-446342CEA6D7}" destId="{E1956151-61E9-4E77-A4C8-19766514F8D4}" srcOrd="0" destOrd="0" presId="urn:microsoft.com/office/officeart/2005/8/layout/orgChart1"/>
    <dgm:cxn modelId="{DA3B9CCF-8613-406B-99AF-73F70CC4C8B8}" type="presParOf" srcId="{5FFF4AA3-535D-4882-80E4-446342CEA6D7}" destId="{AD02009F-3A8A-43DC-9B9E-EE39ACAF869D}" srcOrd="1" destOrd="0" presId="urn:microsoft.com/office/officeart/2005/8/layout/orgChart1"/>
    <dgm:cxn modelId="{504351C1-122E-4BB5-ACFF-0204600EE91B}" type="presParOf" srcId="{3D0F2586-3806-41FF-B611-58E2DE53B96C}" destId="{A2339D66-4167-4EDF-BA77-7F6542551D18}" srcOrd="1" destOrd="0" presId="urn:microsoft.com/office/officeart/2005/8/layout/orgChart1"/>
    <dgm:cxn modelId="{5AF064B9-CD06-4BAA-AF11-709C2923E1E4}" type="presParOf" srcId="{3D0F2586-3806-41FF-B611-58E2DE53B96C}" destId="{20260BEE-A1DD-4A8F-B947-7B33483D3311}" srcOrd="2" destOrd="0" presId="urn:microsoft.com/office/officeart/2005/8/layout/orgChart1"/>
    <dgm:cxn modelId="{849D8714-9420-4DE7-9B1C-5F33E7963061}" type="presParOf" srcId="{5A72B391-5B62-4998-B223-036C93875504}" destId="{36DCE4A9-A098-4481-AF47-34121D018575}" srcOrd="6" destOrd="0" presId="urn:microsoft.com/office/officeart/2005/8/layout/orgChart1"/>
    <dgm:cxn modelId="{865A69BD-EA31-47A1-80D0-A6B7B7FAB724}" type="presParOf" srcId="{5A72B391-5B62-4998-B223-036C93875504}" destId="{DA21E53D-F8DC-4392-A3ED-CEBD003CDE58}" srcOrd="7" destOrd="0" presId="urn:microsoft.com/office/officeart/2005/8/layout/orgChart1"/>
    <dgm:cxn modelId="{A079E99E-B2BA-4ECE-B0B8-DD5EC3492032}" type="presParOf" srcId="{DA21E53D-F8DC-4392-A3ED-CEBD003CDE58}" destId="{C61D690D-794D-44E7-83F2-24BE1B9E0691}" srcOrd="0" destOrd="0" presId="urn:microsoft.com/office/officeart/2005/8/layout/orgChart1"/>
    <dgm:cxn modelId="{BDB97B31-C725-4B13-BFC8-4185B8DD5278}" type="presParOf" srcId="{C61D690D-794D-44E7-83F2-24BE1B9E0691}" destId="{F211A5EA-B5C3-40B6-9AC5-66A0B11332D8}" srcOrd="0" destOrd="0" presId="urn:microsoft.com/office/officeart/2005/8/layout/orgChart1"/>
    <dgm:cxn modelId="{A5188FC6-EFAC-431F-A75D-8C807B6AB0AD}" type="presParOf" srcId="{C61D690D-794D-44E7-83F2-24BE1B9E0691}" destId="{DD4EC74F-D86A-4FDB-BB74-7F0D54C645A5}" srcOrd="1" destOrd="0" presId="urn:microsoft.com/office/officeart/2005/8/layout/orgChart1"/>
    <dgm:cxn modelId="{6D4570C8-49C3-4A43-875F-7340DCAD10C3}" type="presParOf" srcId="{DA21E53D-F8DC-4392-A3ED-CEBD003CDE58}" destId="{845B650B-EDE9-43B8-A495-137188FD4FD4}" srcOrd="1" destOrd="0" presId="urn:microsoft.com/office/officeart/2005/8/layout/orgChart1"/>
    <dgm:cxn modelId="{78C11915-EF62-468F-A4F2-ACD2BB298C42}" type="presParOf" srcId="{DA21E53D-F8DC-4392-A3ED-CEBD003CDE58}" destId="{07B655D7-D117-479B-AE66-1C3BF1A52DC1}" srcOrd="2" destOrd="0" presId="urn:microsoft.com/office/officeart/2005/8/layout/orgChart1"/>
    <dgm:cxn modelId="{26E8CD22-4FF6-4ACD-B6B1-63102D8D12AB}" type="presParOf" srcId="{A1D4B9B0-2910-4926-8840-928D338D500E}" destId="{798F4350-CB8F-41FC-BFAC-8419B2717B52}" srcOrd="2" destOrd="0" presId="urn:microsoft.com/office/officeart/2005/8/layout/orgChart1"/>
    <dgm:cxn modelId="{1DED0CF1-49F1-401F-8C38-E8991C079EDD}" type="presParOf" srcId="{CE8FC431-F397-4DAA-B53F-FF5154400E58}" destId="{5D056D16-4910-40BF-BF4A-64B34C437611}" srcOrd="2" destOrd="0" presId="urn:microsoft.com/office/officeart/2005/8/layout/orgChart1"/>
    <dgm:cxn modelId="{F960EBE3-670F-46FE-9029-A49119382569}" type="presParOf" srcId="{CE8FC431-F397-4DAA-B53F-FF5154400E58}" destId="{1E7EC51B-4F2E-47D1-A492-9E32121324E3}" srcOrd="3" destOrd="0" presId="urn:microsoft.com/office/officeart/2005/8/layout/orgChart1"/>
    <dgm:cxn modelId="{EAB81BEB-34EB-41F1-895E-D042D5E80FB4}" type="presParOf" srcId="{1E7EC51B-4F2E-47D1-A492-9E32121324E3}" destId="{36F4CF0A-5F23-45C1-A088-BC37451E5B4B}" srcOrd="0" destOrd="0" presId="urn:microsoft.com/office/officeart/2005/8/layout/orgChart1"/>
    <dgm:cxn modelId="{14AF74E1-996E-453D-8336-0E62DAF96726}" type="presParOf" srcId="{36F4CF0A-5F23-45C1-A088-BC37451E5B4B}" destId="{FD8C11DF-C19A-47B6-B2D3-2DFC63DD56A0}" srcOrd="0" destOrd="0" presId="urn:microsoft.com/office/officeart/2005/8/layout/orgChart1"/>
    <dgm:cxn modelId="{357AA78F-5EEB-46D0-B3E9-88A5EE10AEF9}" type="presParOf" srcId="{36F4CF0A-5F23-45C1-A088-BC37451E5B4B}" destId="{EAC1CCB0-E6D0-4340-A509-D57F231C46CE}" srcOrd="1" destOrd="0" presId="urn:microsoft.com/office/officeart/2005/8/layout/orgChart1"/>
    <dgm:cxn modelId="{D2390D1E-BC1B-4BD0-87C6-EB114BEC8EFB}" type="presParOf" srcId="{1E7EC51B-4F2E-47D1-A492-9E32121324E3}" destId="{6B7DE65E-621B-4B5A-851A-D0874EC753EC}" srcOrd="1" destOrd="0" presId="urn:microsoft.com/office/officeart/2005/8/layout/orgChart1"/>
    <dgm:cxn modelId="{D2EC0588-D293-450A-BAE7-82057B4283BF}" type="presParOf" srcId="{6B7DE65E-621B-4B5A-851A-D0874EC753EC}" destId="{0F9E303F-4AB6-4D54-BBD5-1652EE06FFF4}" srcOrd="0" destOrd="0" presId="urn:microsoft.com/office/officeart/2005/8/layout/orgChart1"/>
    <dgm:cxn modelId="{AFBAC0AF-5C94-4F4F-ADF6-80695D06EF8F}" type="presParOf" srcId="{6B7DE65E-621B-4B5A-851A-D0874EC753EC}" destId="{DD9B7B7E-BE5C-4CCD-B0AA-234B8286BB1F}" srcOrd="1" destOrd="0" presId="urn:microsoft.com/office/officeart/2005/8/layout/orgChart1"/>
    <dgm:cxn modelId="{75722105-A10B-4204-B9E6-73837E7F1157}" type="presParOf" srcId="{DD9B7B7E-BE5C-4CCD-B0AA-234B8286BB1F}" destId="{945D9F98-8A26-4924-9D2B-97A08B881AF8}" srcOrd="0" destOrd="0" presId="urn:microsoft.com/office/officeart/2005/8/layout/orgChart1"/>
    <dgm:cxn modelId="{0AE02EB1-72E6-42BA-8EE2-D733B91D8002}" type="presParOf" srcId="{945D9F98-8A26-4924-9D2B-97A08B881AF8}" destId="{C7EF252F-9EB0-48FE-961C-2FCF0B8C3262}" srcOrd="0" destOrd="0" presId="urn:microsoft.com/office/officeart/2005/8/layout/orgChart1"/>
    <dgm:cxn modelId="{1917843A-3C19-44EB-9479-D92355ED800F}" type="presParOf" srcId="{945D9F98-8A26-4924-9D2B-97A08B881AF8}" destId="{5A5ED3F8-5F3E-4A09-BFE4-DE504E7C730E}" srcOrd="1" destOrd="0" presId="urn:microsoft.com/office/officeart/2005/8/layout/orgChart1"/>
    <dgm:cxn modelId="{F5D60B67-A69B-4D00-B188-D3D0D1A588E3}" type="presParOf" srcId="{DD9B7B7E-BE5C-4CCD-B0AA-234B8286BB1F}" destId="{8474D4D1-E9D0-4E82-B4AF-B425AE4E7680}" srcOrd="1" destOrd="0" presId="urn:microsoft.com/office/officeart/2005/8/layout/orgChart1"/>
    <dgm:cxn modelId="{004364A2-8A67-4C7A-B23D-77F7FA21775D}" type="presParOf" srcId="{DD9B7B7E-BE5C-4CCD-B0AA-234B8286BB1F}" destId="{4C5D4287-EFBB-4AC8-8F51-93B5107CDC29}" srcOrd="2" destOrd="0" presId="urn:microsoft.com/office/officeart/2005/8/layout/orgChart1"/>
    <dgm:cxn modelId="{AD84E89E-D70A-4D39-9B4B-5191A36D7E5E}" type="presParOf" srcId="{6B7DE65E-621B-4B5A-851A-D0874EC753EC}" destId="{3277D2C9-A758-4B49-B907-CF1901192D5C}" srcOrd="2" destOrd="0" presId="urn:microsoft.com/office/officeart/2005/8/layout/orgChart1"/>
    <dgm:cxn modelId="{5F7DAE0C-9368-4A9A-8700-CDC9F7568170}" type="presParOf" srcId="{6B7DE65E-621B-4B5A-851A-D0874EC753EC}" destId="{A365A96D-D73B-4F26-94C5-7B1446ADA994}" srcOrd="3" destOrd="0" presId="urn:microsoft.com/office/officeart/2005/8/layout/orgChart1"/>
    <dgm:cxn modelId="{B62BC135-2063-4055-9063-FA13FF938377}" type="presParOf" srcId="{A365A96D-D73B-4F26-94C5-7B1446ADA994}" destId="{F19DD9C6-8F6A-441E-978E-3915659D3C22}" srcOrd="0" destOrd="0" presId="urn:microsoft.com/office/officeart/2005/8/layout/orgChart1"/>
    <dgm:cxn modelId="{7136ACF7-EDFD-418F-B6A4-CC06E45A784C}" type="presParOf" srcId="{F19DD9C6-8F6A-441E-978E-3915659D3C22}" destId="{0C2557FF-F5DF-4276-8430-FE6039CBA310}" srcOrd="0" destOrd="0" presId="urn:microsoft.com/office/officeart/2005/8/layout/orgChart1"/>
    <dgm:cxn modelId="{FD3945D0-CABF-4448-82F5-1784E3643FE5}" type="presParOf" srcId="{F19DD9C6-8F6A-441E-978E-3915659D3C22}" destId="{5C523D06-D4A2-45BC-99C1-81E9FDB7729C}" srcOrd="1" destOrd="0" presId="urn:microsoft.com/office/officeart/2005/8/layout/orgChart1"/>
    <dgm:cxn modelId="{6CF58CF6-9B6B-4B7A-8995-74891C42DD0B}" type="presParOf" srcId="{A365A96D-D73B-4F26-94C5-7B1446ADA994}" destId="{3E8E6C2A-3F79-4632-8366-5544E7399221}" srcOrd="1" destOrd="0" presId="urn:microsoft.com/office/officeart/2005/8/layout/orgChart1"/>
    <dgm:cxn modelId="{C7789A41-316F-40D5-896E-5F09C6721A71}" type="presParOf" srcId="{A365A96D-D73B-4F26-94C5-7B1446ADA994}" destId="{D157B582-0AA9-4E5C-83B4-AE0370A9C4A3}" srcOrd="2" destOrd="0" presId="urn:microsoft.com/office/officeart/2005/8/layout/orgChart1"/>
    <dgm:cxn modelId="{70DFB6A5-186E-4701-AE09-8835F54F8C92}" type="presParOf" srcId="{6B7DE65E-621B-4B5A-851A-D0874EC753EC}" destId="{22F4889D-BAEF-4088-88BE-7D209E7DBBA6}" srcOrd="4" destOrd="0" presId="urn:microsoft.com/office/officeart/2005/8/layout/orgChart1"/>
    <dgm:cxn modelId="{E5F93299-4D02-47C4-A844-E262F3FCA773}" type="presParOf" srcId="{6B7DE65E-621B-4B5A-851A-D0874EC753EC}" destId="{7713DE24-369A-4A95-9C80-39071D53E405}" srcOrd="5" destOrd="0" presId="urn:microsoft.com/office/officeart/2005/8/layout/orgChart1"/>
    <dgm:cxn modelId="{30F724C8-1ABF-4345-837D-ED4F64F115F7}" type="presParOf" srcId="{7713DE24-369A-4A95-9C80-39071D53E405}" destId="{610B313A-A9B1-4AE8-8D1B-87EE6CBAEBBA}" srcOrd="0" destOrd="0" presId="urn:microsoft.com/office/officeart/2005/8/layout/orgChart1"/>
    <dgm:cxn modelId="{4B168BD7-6CC7-4812-8E2D-27B806AAFEA4}" type="presParOf" srcId="{610B313A-A9B1-4AE8-8D1B-87EE6CBAEBBA}" destId="{14AC7F92-65E1-4FAF-8F9D-FBD929FFE5DB}" srcOrd="0" destOrd="0" presId="urn:microsoft.com/office/officeart/2005/8/layout/orgChart1"/>
    <dgm:cxn modelId="{515C67C2-90D7-4083-8F99-A5715FBA7DDD}" type="presParOf" srcId="{610B313A-A9B1-4AE8-8D1B-87EE6CBAEBBA}" destId="{9F19B59E-B9B6-4B5F-8052-ED948ED63683}" srcOrd="1" destOrd="0" presId="urn:microsoft.com/office/officeart/2005/8/layout/orgChart1"/>
    <dgm:cxn modelId="{5AD99D75-E251-42D6-BFC4-91ABE67AC094}" type="presParOf" srcId="{7713DE24-369A-4A95-9C80-39071D53E405}" destId="{2696DC82-470D-480E-8206-7CDD62856DFA}" srcOrd="1" destOrd="0" presId="urn:microsoft.com/office/officeart/2005/8/layout/orgChart1"/>
    <dgm:cxn modelId="{87CADB4F-5516-4239-9FF1-6B0E0750CF96}" type="presParOf" srcId="{7713DE24-369A-4A95-9C80-39071D53E405}" destId="{B34DE00C-6A05-4810-B085-A5E1348DF55C}" srcOrd="2" destOrd="0" presId="urn:microsoft.com/office/officeart/2005/8/layout/orgChart1"/>
    <dgm:cxn modelId="{3A5418E2-B551-4ACD-B1B9-414244797FAF}" type="presParOf" srcId="{6B7DE65E-621B-4B5A-851A-D0874EC753EC}" destId="{6C6CA9C3-EE32-47C8-941F-8ADD90874381}" srcOrd="6" destOrd="0" presId="urn:microsoft.com/office/officeart/2005/8/layout/orgChart1"/>
    <dgm:cxn modelId="{C53036E3-99A8-41F9-B95E-7355147C67ED}" type="presParOf" srcId="{6B7DE65E-621B-4B5A-851A-D0874EC753EC}" destId="{AF94EF35-2EA3-40F1-B044-60543D18A9A3}" srcOrd="7" destOrd="0" presId="urn:microsoft.com/office/officeart/2005/8/layout/orgChart1"/>
    <dgm:cxn modelId="{86BEED78-AD95-416C-A48A-960A6804A6DF}" type="presParOf" srcId="{AF94EF35-2EA3-40F1-B044-60543D18A9A3}" destId="{6B511634-99B5-4084-B44A-F8BE571F60B9}" srcOrd="0" destOrd="0" presId="urn:microsoft.com/office/officeart/2005/8/layout/orgChart1"/>
    <dgm:cxn modelId="{0F1F7E93-98FE-4991-8AD9-90FD6FD0DAE5}" type="presParOf" srcId="{6B511634-99B5-4084-B44A-F8BE571F60B9}" destId="{626D458F-93FC-4A16-9C22-583F8B9D40EA}" srcOrd="0" destOrd="0" presId="urn:microsoft.com/office/officeart/2005/8/layout/orgChart1"/>
    <dgm:cxn modelId="{125B18B0-3154-4E65-AA91-476307BB22B5}" type="presParOf" srcId="{6B511634-99B5-4084-B44A-F8BE571F60B9}" destId="{4DDC2FE1-86E1-4C3A-BB8E-D374FEB978D7}" srcOrd="1" destOrd="0" presId="urn:microsoft.com/office/officeart/2005/8/layout/orgChart1"/>
    <dgm:cxn modelId="{7BA021F6-BBD9-4E77-A6FA-C930C92D58D2}" type="presParOf" srcId="{AF94EF35-2EA3-40F1-B044-60543D18A9A3}" destId="{65B0C71A-373B-4AF9-AA52-86EFDE6BF4CA}" srcOrd="1" destOrd="0" presId="urn:microsoft.com/office/officeart/2005/8/layout/orgChart1"/>
    <dgm:cxn modelId="{4A8E5635-F16D-432B-99F6-F796FB091A49}" type="presParOf" srcId="{AF94EF35-2EA3-40F1-B044-60543D18A9A3}" destId="{72712173-7B6E-49CB-B451-F0502C5402F9}" srcOrd="2" destOrd="0" presId="urn:microsoft.com/office/officeart/2005/8/layout/orgChart1"/>
    <dgm:cxn modelId="{7C3A82B7-4A84-494C-BAA1-C0FCA5081C2B}" type="presParOf" srcId="{1E7EC51B-4F2E-47D1-A492-9E32121324E3}" destId="{EA41B3A0-F719-4F43-8514-E827E5810218}" srcOrd="2" destOrd="0" presId="urn:microsoft.com/office/officeart/2005/8/layout/orgChart1"/>
    <dgm:cxn modelId="{ADFC30D9-602F-4EB3-8EBC-4CBA07B2F4DC}" type="presParOf" srcId="{CE8FC431-F397-4DAA-B53F-FF5154400E58}" destId="{C60A93FE-F688-4B39-9210-E357154807CA}" srcOrd="4" destOrd="0" presId="urn:microsoft.com/office/officeart/2005/8/layout/orgChart1"/>
    <dgm:cxn modelId="{EF51D986-0B31-403D-928C-53D49DB8340A}" type="presParOf" srcId="{CE8FC431-F397-4DAA-B53F-FF5154400E58}" destId="{47980B2C-530D-4281-AADF-5C630EA1BE5D}" srcOrd="5" destOrd="0" presId="urn:microsoft.com/office/officeart/2005/8/layout/orgChart1"/>
    <dgm:cxn modelId="{58BB29D4-AAC3-41D4-863B-165EA7BC09B2}" type="presParOf" srcId="{47980B2C-530D-4281-AADF-5C630EA1BE5D}" destId="{9B774F50-354D-4105-ABDF-2C34E241B284}" srcOrd="0" destOrd="0" presId="urn:microsoft.com/office/officeart/2005/8/layout/orgChart1"/>
    <dgm:cxn modelId="{8D369BC8-A64B-4863-8673-869F0A406808}" type="presParOf" srcId="{9B774F50-354D-4105-ABDF-2C34E241B284}" destId="{EFA0342C-29C6-402E-89F3-BA3B8EB06299}" srcOrd="0" destOrd="0" presId="urn:microsoft.com/office/officeart/2005/8/layout/orgChart1"/>
    <dgm:cxn modelId="{369DD9D2-C63E-419C-8247-881AC166FA08}" type="presParOf" srcId="{9B774F50-354D-4105-ABDF-2C34E241B284}" destId="{2089A3B5-76E9-4641-9A43-BFCE84A595A5}" srcOrd="1" destOrd="0" presId="urn:microsoft.com/office/officeart/2005/8/layout/orgChart1"/>
    <dgm:cxn modelId="{53091C97-E20A-4781-93D3-4C89A5C4076C}" type="presParOf" srcId="{47980B2C-530D-4281-AADF-5C630EA1BE5D}" destId="{C5686D48-F8A1-4D45-860B-068E18A434C4}" srcOrd="1" destOrd="0" presId="urn:microsoft.com/office/officeart/2005/8/layout/orgChart1"/>
    <dgm:cxn modelId="{323E39C9-99E9-4489-B1A2-C3C0EAE23E16}" type="presParOf" srcId="{C5686D48-F8A1-4D45-860B-068E18A434C4}" destId="{F2073733-B668-4E70-8BB3-1D86BE8BBAB7}" srcOrd="0" destOrd="0" presId="urn:microsoft.com/office/officeart/2005/8/layout/orgChart1"/>
    <dgm:cxn modelId="{CAD9914F-0ED9-4833-BC39-B58287A5B2EA}" type="presParOf" srcId="{C5686D48-F8A1-4D45-860B-068E18A434C4}" destId="{DF8FE8D9-6348-4D66-A9A0-1638E1446E09}" srcOrd="1" destOrd="0" presId="urn:microsoft.com/office/officeart/2005/8/layout/orgChart1"/>
    <dgm:cxn modelId="{494B1B48-3F59-4D5F-9784-EF839FAFE31D}" type="presParOf" srcId="{DF8FE8D9-6348-4D66-A9A0-1638E1446E09}" destId="{475419BD-AE48-41D8-B05C-7757A021279E}" srcOrd="0" destOrd="0" presId="urn:microsoft.com/office/officeart/2005/8/layout/orgChart1"/>
    <dgm:cxn modelId="{EFD5BD0C-320D-4E24-9F91-97F2EB761831}" type="presParOf" srcId="{475419BD-AE48-41D8-B05C-7757A021279E}" destId="{94B437D5-CC79-40EC-997B-356F0AAD96F6}" srcOrd="0" destOrd="0" presId="urn:microsoft.com/office/officeart/2005/8/layout/orgChart1"/>
    <dgm:cxn modelId="{A6558E96-82BB-4345-B668-27969BFBC2DD}" type="presParOf" srcId="{475419BD-AE48-41D8-B05C-7757A021279E}" destId="{4BEF5A76-276D-4EA6-A916-3989AA7D4BB1}" srcOrd="1" destOrd="0" presId="urn:microsoft.com/office/officeart/2005/8/layout/orgChart1"/>
    <dgm:cxn modelId="{96791320-48A2-4B75-9773-D36E41BD6B84}" type="presParOf" srcId="{DF8FE8D9-6348-4D66-A9A0-1638E1446E09}" destId="{6EE96EA4-D606-46EF-81CC-2D438376A834}" srcOrd="1" destOrd="0" presId="urn:microsoft.com/office/officeart/2005/8/layout/orgChart1"/>
    <dgm:cxn modelId="{5EEEEA60-3CE8-4183-B3F9-011560627354}" type="presParOf" srcId="{DF8FE8D9-6348-4D66-A9A0-1638E1446E09}" destId="{E1DD2CD7-40D3-439B-BD12-B2B971045B03}" srcOrd="2" destOrd="0" presId="urn:microsoft.com/office/officeart/2005/8/layout/orgChart1"/>
    <dgm:cxn modelId="{C5B18DDB-9806-4701-AC7A-0F7C942222D5}" type="presParOf" srcId="{C5686D48-F8A1-4D45-860B-068E18A434C4}" destId="{421F5CB7-D664-4CA5-930B-CD22EBC8F7B7}" srcOrd="2" destOrd="0" presId="urn:microsoft.com/office/officeart/2005/8/layout/orgChart1"/>
    <dgm:cxn modelId="{C900EBBA-E668-4A63-AD1A-A43AA204549B}" type="presParOf" srcId="{C5686D48-F8A1-4D45-860B-068E18A434C4}" destId="{E3848960-892D-46D6-9568-4D273D3D4597}" srcOrd="3" destOrd="0" presId="urn:microsoft.com/office/officeart/2005/8/layout/orgChart1"/>
    <dgm:cxn modelId="{6F802D25-201F-47C8-9F59-C8024857D676}" type="presParOf" srcId="{E3848960-892D-46D6-9568-4D273D3D4597}" destId="{E37EDF17-C56B-4730-B1B5-98E34E5800B3}" srcOrd="0" destOrd="0" presId="urn:microsoft.com/office/officeart/2005/8/layout/orgChart1"/>
    <dgm:cxn modelId="{36A50290-2169-40C9-B4EF-92A72FDE99DF}" type="presParOf" srcId="{E37EDF17-C56B-4730-B1B5-98E34E5800B3}" destId="{8C5BE259-3913-4A2C-B57E-9FEB8EB30327}" srcOrd="0" destOrd="0" presId="urn:microsoft.com/office/officeart/2005/8/layout/orgChart1"/>
    <dgm:cxn modelId="{7E7DBBE9-1238-41E7-B67B-657F5AE12E52}" type="presParOf" srcId="{E37EDF17-C56B-4730-B1B5-98E34E5800B3}" destId="{9C13771A-4DCD-4513-BCBA-CF3CEEEA51CE}" srcOrd="1" destOrd="0" presId="urn:microsoft.com/office/officeart/2005/8/layout/orgChart1"/>
    <dgm:cxn modelId="{C7DCFB57-197B-4B97-9AFF-33BA702A9A46}" type="presParOf" srcId="{E3848960-892D-46D6-9568-4D273D3D4597}" destId="{91201E63-49AE-4CD3-826D-B5314CFAF6D3}" srcOrd="1" destOrd="0" presId="urn:microsoft.com/office/officeart/2005/8/layout/orgChart1"/>
    <dgm:cxn modelId="{A7CE9C4C-0CBF-40F2-B3FE-8B422FB91F31}" type="presParOf" srcId="{E3848960-892D-46D6-9568-4D273D3D4597}" destId="{E0BCB6EA-033C-40E9-A947-EA11B7BF5398}" srcOrd="2" destOrd="0" presId="urn:microsoft.com/office/officeart/2005/8/layout/orgChart1"/>
    <dgm:cxn modelId="{60EDC63C-EC13-48D6-B482-86DE1C69217C}" type="presParOf" srcId="{C5686D48-F8A1-4D45-860B-068E18A434C4}" destId="{74DBC3A9-2C43-4045-A3EA-7DE889CB598F}" srcOrd="4" destOrd="0" presId="urn:microsoft.com/office/officeart/2005/8/layout/orgChart1"/>
    <dgm:cxn modelId="{29FFE3F8-7DDA-4715-8FE5-F29369313DC1}" type="presParOf" srcId="{C5686D48-F8A1-4D45-860B-068E18A434C4}" destId="{B186D47C-A7A2-41AC-9596-347B03551862}" srcOrd="5" destOrd="0" presId="urn:microsoft.com/office/officeart/2005/8/layout/orgChart1"/>
    <dgm:cxn modelId="{7F1EA70D-7F8F-4F01-82C8-EEA4E255BF81}" type="presParOf" srcId="{B186D47C-A7A2-41AC-9596-347B03551862}" destId="{0E5888A0-AA38-4DD1-A8E2-68F858BABD98}" srcOrd="0" destOrd="0" presId="urn:microsoft.com/office/officeart/2005/8/layout/orgChart1"/>
    <dgm:cxn modelId="{15F50DC3-7D95-485C-A525-55C9B04AFA8E}" type="presParOf" srcId="{0E5888A0-AA38-4DD1-A8E2-68F858BABD98}" destId="{AB7F5865-0496-4460-8F06-BBA45AA95299}" srcOrd="0" destOrd="0" presId="urn:microsoft.com/office/officeart/2005/8/layout/orgChart1"/>
    <dgm:cxn modelId="{825D1708-DEED-4C01-87AB-30A996869CE7}" type="presParOf" srcId="{0E5888A0-AA38-4DD1-A8E2-68F858BABD98}" destId="{BB7BA935-50F5-4F37-A703-28EB82A6484D}" srcOrd="1" destOrd="0" presId="urn:microsoft.com/office/officeart/2005/8/layout/orgChart1"/>
    <dgm:cxn modelId="{9CECF542-9766-474A-B116-A9C44CE837E1}" type="presParOf" srcId="{B186D47C-A7A2-41AC-9596-347B03551862}" destId="{4E09EF29-B675-4938-A57B-6A99AFA03AFE}" srcOrd="1" destOrd="0" presId="urn:microsoft.com/office/officeart/2005/8/layout/orgChart1"/>
    <dgm:cxn modelId="{9914EA44-CA82-4577-99B5-D8CCDAC49249}" type="presParOf" srcId="{B186D47C-A7A2-41AC-9596-347B03551862}" destId="{F00BC7CE-C1AA-4291-B498-F89A1666E0FE}" srcOrd="2" destOrd="0" presId="urn:microsoft.com/office/officeart/2005/8/layout/orgChart1"/>
    <dgm:cxn modelId="{4F18D881-5E7B-48C2-86F4-37779AD5ECD1}" type="presParOf" srcId="{C5686D48-F8A1-4D45-860B-068E18A434C4}" destId="{BC54DA6C-D742-4972-8056-E30A10C704C9}" srcOrd="6" destOrd="0" presId="urn:microsoft.com/office/officeart/2005/8/layout/orgChart1"/>
    <dgm:cxn modelId="{E7557EB4-C441-479A-9686-207D47797EF4}" type="presParOf" srcId="{C5686D48-F8A1-4D45-860B-068E18A434C4}" destId="{9D9F2B61-71C0-4C58-81FC-C4627282FD7A}" srcOrd="7" destOrd="0" presId="urn:microsoft.com/office/officeart/2005/8/layout/orgChart1"/>
    <dgm:cxn modelId="{775EFAA7-F5F1-492F-8565-525C7823B364}" type="presParOf" srcId="{9D9F2B61-71C0-4C58-81FC-C4627282FD7A}" destId="{7C4F7DF0-4AC6-4C57-977A-11CBC576309B}" srcOrd="0" destOrd="0" presId="urn:microsoft.com/office/officeart/2005/8/layout/orgChart1"/>
    <dgm:cxn modelId="{49140D1D-F419-47CB-B5C7-BD1DEA1C272C}" type="presParOf" srcId="{7C4F7DF0-4AC6-4C57-977A-11CBC576309B}" destId="{A9820E18-CE5E-44E4-BE37-1F5A331C8C51}" srcOrd="0" destOrd="0" presId="urn:microsoft.com/office/officeart/2005/8/layout/orgChart1"/>
    <dgm:cxn modelId="{803C8B6E-9A6C-4429-BBBC-BBD963D2FFAA}" type="presParOf" srcId="{7C4F7DF0-4AC6-4C57-977A-11CBC576309B}" destId="{FB99F772-DB2D-4836-B608-8C9BF47BF3CD}" srcOrd="1" destOrd="0" presId="urn:microsoft.com/office/officeart/2005/8/layout/orgChart1"/>
    <dgm:cxn modelId="{4C169176-9555-4D8B-9579-872C5C52CC9A}" type="presParOf" srcId="{9D9F2B61-71C0-4C58-81FC-C4627282FD7A}" destId="{A557E1AE-00F1-4CF3-8BEA-2ABCBA7D43F2}" srcOrd="1" destOrd="0" presId="urn:microsoft.com/office/officeart/2005/8/layout/orgChart1"/>
    <dgm:cxn modelId="{6CD788FB-3D7F-4523-A67C-2AEB175120BA}" type="presParOf" srcId="{9D9F2B61-71C0-4C58-81FC-C4627282FD7A}" destId="{05B7A061-5E78-49A6-8FCE-F709454D8729}" srcOrd="2" destOrd="0" presId="urn:microsoft.com/office/officeart/2005/8/layout/orgChart1"/>
    <dgm:cxn modelId="{E41736EE-5B2D-40AF-BD6E-6A93F40C1E3D}" type="presParOf" srcId="{47980B2C-530D-4281-AADF-5C630EA1BE5D}" destId="{BEE38193-48B6-4AC3-B2B1-6E3ED68387AA}" srcOrd="2" destOrd="0" presId="urn:microsoft.com/office/officeart/2005/8/layout/orgChart1"/>
    <dgm:cxn modelId="{C8080F77-3C8C-4E8A-9538-2C939C68B4B2}" type="presParOf" srcId="{CE8FC431-F397-4DAA-B53F-FF5154400E58}" destId="{E6EF1119-0DCB-47FE-9151-D2A3BD7EF199}" srcOrd="6" destOrd="0" presId="urn:microsoft.com/office/officeart/2005/8/layout/orgChart1"/>
    <dgm:cxn modelId="{25870A6D-888F-4F22-98CA-82BE4A7F3F1B}" type="presParOf" srcId="{CE8FC431-F397-4DAA-B53F-FF5154400E58}" destId="{3A7A0507-BFD1-4127-868D-E21E1583B9AC}" srcOrd="7" destOrd="0" presId="urn:microsoft.com/office/officeart/2005/8/layout/orgChart1"/>
    <dgm:cxn modelId="{8ECAEDA5-25EC-4932-A298-B8AA091B341A}" type="presParOf" srcId="{3A7A0507-BFD1-4127-868D-E21E1583B9AC}" destId="{613CE277-C8D9-492F-99E8-68A60E2CFA39}" srcOrd="0" destOrd="0" presId="urn:microsoft.com/office/officeart/2005/8/layout/orgChart1"/>
    <dgm:cxn modelId="{A38A525E-5A0D-432D-B0EA-21F51F8568D8}" type="presParOf" srcId="{613CE277-C8D9-492F-99E8-68A60E2CFA39}" destId="{4658EF72-F961-4E98-B768-3C4F887F7C4C}" srcOrd="0" destOrd="0" presId="urn:microsoft.com/office/officeart/2005/8/layout/orgChart1"/>
    <dgm:cxn modelId="{CE2F460D-A88F-463C-B9E2-8D83AF8A13AC}" type="presParOf" srcId="{613CE277-C8D9-492F-99E8-68A60E2CFA39}" destId="{58C16EB8-4BFB-48EA-9615-DF8C34ED9E83}" srcOrd="1" destOrd="0" presId="urn:microsoft.com/office/officeart/2005/8/layout/orgChart1"/>
    <dgm:cxn modelId="{79A097F2-A67D-443E-9D78-66324B45875D}" type="presParOf" srcId="{3A7A0507-BFD1-4127-868D-E21E1583B9AC}" destId="{238919F4-277B-4882-8A7A-F6987B82D273}" srcOrd="1" destOrd="0" presId="urn:microsoft.com/office/officeart/2005/8/layout/orgChart1"/>
    <dgm:cxn modelId="{DDF657AB-6621-47C2-A064-FB356B36F703}" type="presParOf" srcId="{238919F4-277B-4882-8A7A-F6987B82D273}" destId="{F04AA532-5072-4F41-A7BB-07AB4E6CD490}" srcOrd="0" destOrd="0" presId="urn:microsoft.com/office/officeart/2005/8/layout/orgChart1"/>
    <dgm:cxn modelId="{CAC83E93-8C9B-423D-A0A3-2AD29DD463BF}" type="presParOf" srcId="{238919F4-277B-4882-8A7A-F6987B82D273}" destId="{7C3BF7CA-2E7B-4FCF-A592-00A11E145D5F}" srcOrd="1" destOrd="0" presId="urn:microsoft.com/office/officeart/2005/8/layout/orgChart1"/>
    <dgm:cxn modelId="{245D5338-D580-4205-9262-5F840C2986E6}" type="presParOf" srcId="{7C3BF7CA-2E7B-4FCF-A592-00A11E145D5F}" destId="{4D71D393-8E50-4C33-A3EE-E7F6A64A7F4D}" srcOrd="0" destOrd="0" presId="urn:microsoft.com/office/officeart/2005/8/layout/orgChart1"/>
    <dgm:cxn modelId="{3FE4B5A8-8BAF-45A5-B15D-4BC9EDAA66C8}" type="presParOf" srcId="{4D71D393-8E50-4C33-A3EE-E7F6A64A7F4D}" destId="{6F3F3464-777B-4E85-9316-07972D5355E3}" srcOrd="0" destOrd="0" presId="urn:microsoft.com/office/officeart/2005/8/layout/orgChart1"/>
    <dgm:cxn modelId="{0DF906C3-7164-4AEB-9A60-074A0382CE38}" type="presParOf" srcId="{4D71D393-8E50-4C33-A3EE-E7F6A64A7F4D}" destId="{6A7AA61C-2980-4454-9380-CAEAB8B2465B}" srcOrd="1" destOrd="0" presId="urn:microsoft.com/office/officeart/2005/8/layout/orgChart1"/>
    <dgm:cxn modelId="{D764A681-D27C-41F4-8BD5-BCF9DB671991}" type="presParOf" srcId="{7C3BF7CA-2E7B-4FCF-A592-00A11E145D5F}" destId="{5C016194-D994-4921-B668-4D7C6081B7DC}" srcOrd="1" destOrd="0" presId="urn:microsoft.com/office/officeart/2005/8/layout/orgChart1"/>
    <dgm:cxn modelId="{A682BEE0-2E20-48AF-B2C5-D7456B2CB9C1}" type="presParOf" srcId="{7C3BF7CA-2E7B-4FCF-A592-00A11E145D5F}" destId="{BA9189F5-57AC-4DFB-8C61-AD659D510CF0}" srcOrd="2" destOrd="0" presId="urn:microsoft.com/office/officeart/2005/8/layout/orgChart1"/>
    <dgm:cxn modelId="{524CD93B-0BA5-4B5E-A93A-5B294A5DE280}" type="presParOf" srcId="{238919F4-277B-4882-8A7A-F6987B82D273}" destId="{CA6F0D73-4774-43C3-9876-CC80DC5939E1}" srcOrd="2" destOrd="0" presId="urn:microsoft.com/office/officeart/2005/8/layout/orgChart1"/>
    <dgm:cxn modelId="{5297DBDE-F80D-45DA-9205-7BBB4C02F90B}" type="presParOf" srcId="{238919F4-277B-4882-8A7A-F6987B82D273}" destId="{DC538EE4-4536-4CAC-8EAA-E0145F2D9CB3}" srcOrd="3" destOrd="0" presId="urn:microsoft.com/office/officeart/2005/8/layout/orgChart1"/>
    <dgm:cxn modelId="{D3B3126F-99D4-4BF1-8E3F-D4A99868545F}" type="presParOf" srcId="{DC538EE4-4536-4CAC-8EAA-E0145F2D9CB3}" destId="{6B5718FC-F957-4FA8-9721-DCC30146AEDF}" srcOrd="0" destOrd="0" presId="urn:microsoft.com/office/officeart/2005/8/layout/orgChart1"/>
    <dgm:cxn modelId="{CDE7EF51-8F43-49CF-A381-1F68A0B1B050}" type="presParOf" srcId="{6B5718FC-F957-4FA8-9721-DCC30146AEDF}" destId="{680635D9-C8B4-4865-B867-88CB301FE159}" srcOrd="0" destOrd="0" presId="urn:microsoft.com/office/officeart/2005/8/layout/orgChart1"/>
    <dgm:cxn modelId="{AA2BA54C-D97A-4D9C-B40B-4BD607FC2701}" type="presParOf" srcId="{6B5718FC-F957-4FA8-9721-DCC30146AEDF}" destId="{759552A4-BB6B-4FFF-8011-D4012BD4AE84}" srcOrd="1" destOrd="0" presId="urn:microsoft.com/office/officeart/2005/8/layout/orgChart1"/>
    <dgm:cxn modelId="{E0E218C4-2344-4615-AAAC-7109B208754B}" type="presParOf" srcId="{DC538EE4-4536-4CAC-8EAA-E0145F2D9CB3}" destId="{0581D71B-B899-4D99-80B8-6A9806CCFA28}" srcOrd="1" destOrd="0" presId="urn:microsoft.com/office/officeart/2005/8/layout/orgChart1"/>
    <dgm:cxn modelId="{14148B93-38BC-4FD3-A2FB-F31D83B67527}" type="presParOf" srcId="{DC538EE4-4536-4CAC-8EAA-E0145F2D9CB3}" destId="{D4DC5A2A-B0EA-4CC9-8B15-E4440AF7011E}" srcOrd="2" destOrd="0" presId="urn:microsoft.com/office/officeart/2005/8/layout/orgChart1"/>
    <dgm:cxn modelId="{F9769E6B-1EF7-45CF-B731-A4D698DA7F4C}" type="presParOf" srcId="{238919F4-277B-4882-8A7A-F6987B82D273}" destId="{FBB54736-7B76-45F1-BC60-49033758D982}" srcOrd="4" destOrd="0" presId="urn:microsoft.com/office/officeart/2005/8/layout/orgChart1"/>
    <dgm:cxn modelId="{A7F571F4-A203-4B75-BE98-01949F5104B5}" type="presParOf" srcId="{238919F4-277B-4882-8A7A-F6987B82D273}" destId="{11672C1F-782B-4200-8EA2-EACCA568A022}" srcOrd="5" destOrd="0" presId="urn:microsoft.com/office/officeart/2005/8/layout/orgChart1"/>
    <dgm:cxn modelId="{BA51E7B2-1B04-479A-B265-52617F940D4C}" type="presParOf" srcId="{11672C1F-782B-4200-8EA2-EACCA568A022}" destId="{ED12E087-716A-40B3-92EB-88F7ABB61888}" srcOrd="0" destOrd="0" presId="urn:microsoft.com/office/officeart/2005/8/layout/orgChart1"/>
    <dgm:cxn modelId="{2575D3A9-BC3A-4815-ADFB-03D3524C8564}" type="presParOf" srcId="{ED12E087-716A-40B3-92EB-88F7ABB61888}" destId="{CBE183DA-28CF-490B-9527-11606C1726F8}" srcOrd="0" destOrd="0" presId="urn:microsoft.com/office/officeart/2005/8/layout/orgChart1"/>
    <dgm:cxn modelId="{D1BA998F-0F49-4ABF-86FC-53C694B2BEF2}" type="presParOf" srcId="{ED12E087-716A-40B3-92EB-88F7ABB61888}" destId="{923FC472-0BC8-400F-A1A9-007D66AAA94C}" srcOrd="1" destOrd="0" presId="urn:microsoft.com/office/officeart/2005/8/layout/orgChart1"/>
    <dgm:cxn modelId="{FE0AE969-131D-402A-B590-F5289FF82E9D}" type="presParOf" srcId="{11672C1F-782B-4200-8EA2-EACCA568A022}" destId="{BA227240-92CD-4177-8306-9081289256CD}" srcOrd="1" destOrd="0" presId="urn:microsoft.com/office/officeart/2005/8/layout/orgChart1"/>
    <dgm:cxn modelId="{92CC1B47-48B7-4290-91A2-FBEBFB22677F}" type="presParOf" srcId="{11672C1F-782B-4200-8EA2-EACCA568A022}" destId="{1B991D14-E201-4B21-A5C1-B49A6155BA1E}" srcOrd="2" destOrd="0" presId="urn:microsoft.com/office/officeart/2005/8/layout/orgChart1"/>
    <dgm:cxn modelId="{7F9CDC63-D08D-4527-93FB-33D09D61B458}" type="presParOf" srcId="{238919F4-277B-4882-8A7A-F6987B82D273}" destId="{E297D431-BB52-4EBC-A1E2-E1C053CF2FB2}" srcOrd="6" destOrd="0" presId="urn:microsoft.com/office/officeart/2005/8/layout/orgChart1"/>
    <dgm:cxn modelId="{EC8030D3-6812-4ACC-8F6A-86DD122D5013}" type="presParOf" srcId="{238919F4-277B-4882-8A7A-F6987B82D273}" destId="{1E12D654-7026-4100-B775-E2201BDBBDC1}" srcOrd="7" destOrd="0" presId="urn:microsoft.com/office/officeart/2005/8/layout/orgChart1"/>
    <dgm:cxn modelId="{D04F2CE4-86C9-464B-A54F-97000669563A}" type="presParOf" srcId="{1E12D654-7026-4100-B775-E2201BDBBDC1}" destId="{91C9BD2B-2DEA-411C-88C9-96036212FEBB}" srcOrd="0" destOrd="0" presId="urn:microsoft.com/office/officeart/2005/8/layout/orgChart1"/>
    <dgm:cxn modelId="{156A7FE5-7024-4FA4-8277-A7A6D0B2A0E3}" type="presParOf" srcId="{91C9BD2B-2DEA-411C-88C9-96036212FEBB}" destId="{871CC625-2FA5-4CC1-A615-5DE649DD5275}" srcOrd="0" destOrd="0" presId="urn:microsoft.com/office/officeart/2005/8/layout/orgChart1"/>
    <dgm:cxn modelId="{0F911743-F3B6-4F49-8BB5-FCCAE697030A}" type="presParOf" srcId="{91C9BD2B-2DEA-411C-88C9-96036212FEBB}" destId="{36BF4E8C-DFED-45B5-A9F0-FC21844E242C}" srcOrd="1" destOrd="0" presId="urn:microsoft.com/office/officeart/2005/8/layout/orgChart1"/>
    <dgm:cxn modelId="{8C164871-C9F8-422D-885E-E49447D4D1EC}" type="presParOf" srcId="{1E12D654-7026-4100-B775-E2201BDBBDC1}" destId="{F8208258-1FB3-415F-9304-26418B4EB480}" srcOrd="1" destOrd="0" presId="urn:microsoft.com/office/officeart/2005/8/layout/orgChart1"/>
    <dgm:cxn modelId="{A23F2C20-062B-43C8-8C55-44AEAA05BE65}" type="presParOf" srcId="{1E12D654-7026-4100-B775-E2201BDBBDC1}" destId="{F7B88AFE-D339-4AB1-BD68-9121EAC81209}" srcOrd="2" destOrd="0" presId="urn:microsoft.com/office/officeart/2005/8/layout/orgChart1"/>
    <dgm:cxn modelId="{E260DFDC-D3DD-49AF-98A1-CC078CCF625A}" type="presParOf" srcId="{3A7A0507-BFD1-4127-868D-E21E1583B9AC}" destId="{8AC83B8A-F1A1-4044-A8EF-386660B4FFAE}" srcOrd="2" destOrd="0" presId="urn:microsoft.com/office/officeart/2005/8/layout/orgChart1"/>
    <dgm:cxn modelId="{1030F9B3-F355-437F-9013-6FE10ADFD971}" type="presParOf" srcId="{CE8FC431-F397-4DAA-B53F-FF5154400E58}" destId="{2C720DD5-6891-4731-82BE-5C9D2310B8CB}" srcOrd="8" destOrd="0" presId="urn:microsoft.com/office/officeart/2005/8/layout/orgChart1"/>
    <dgm:cxn modelId="{CD9C85EC-813C-4AAA-97CE-99013B0BDCE7}" type="presParOf" srcId="{CE8FC431-F397-4DAA-B53F-FF5154400E58}" destId="{F2AD9F1D-373F-4086-B29C-F78F95B1D17F}" srcOrd="9" destOrd="0" presId="urn:microsoft.com/office/officeart/2005/8/layout/orgChart1"/>
    <dgm:cxn modelId="{667B0647-277F-4F3A-BF5A-519A4AAAEA26}" type="presParOf" srcId="{F2AD9F1D-373F-4086-B29C-F78F95B1D17F}" destId="{BAE2EA34-D075-40C9-A80D-862DEABA5DE6}" srcOrd="0" destOrd="0" presId="urn:microsoft.com/office/officeart/2005/8/layout/orgChart1"/>
    <dgm:cxn modelId="{CFDF9595-683E-416C-BBB9-DDABB2FFAB71}" type="presParOf" srcId="{BAE2EA34-D075-40C9-A80D-862DEABA5DE6}" destId="{281DB574-6800-4E3F-9B37-E8487BCD9F5C}" srcOrd="0" destOrd="0" presId="urn:microsoft.com/office/officeart/2005/8/layout/orgChart1"/>
    <dgm:cxn modelId="{C92AAD6E-A9DE-486C-9051-6F7F7ADAF9AD}" type="presParOf" srcId="{BAE2EA34-D075-40C9-A80D-862DEABA5DE6}" destId="{5B4C2B85-BCB7-4FF3-A2F3-950D41D54DFC}" srcOrd="1" destOrd="0" presId="urn:microsoft.com/office/officeart/2005/8/layout/orgChart1"/>
    <dgm:cxn modelId="{6E7CCEAB-4EC0-426D-A60D-998FFABB7660}" type="presParOf" srcId="{F2AD9F1D-373F-4086-B29C-F78F95B1D17F}" destId="{ED4DA1CE-BA0E-4A7E-8B42-9F2A8356F980}" srcOrd="1" destOrd="0" presId="urn:microsoft.com/office/officeart/2005/8/layout/orgChart1"/>
    <dgm:cxn modelId="{7F980724-DBC9-4BFE-BC64-588D097CB4C2}" type="presParOf" srcId="{ED4DA1CE-BA0E-4A7E-8B42-9F2A8356F980}" destId="{5E6C9A80-A080-4E36-9FC0-34E0C41AFAE9}" srcOrd="0" destOrd="0" presId="urn:microsoft.com/office/officeart/2005/8/layout/orgChart1"/>
    <dgm:cxn modelId="{79DDD40C-5B3C-4EA1-BAC6-5208D9526901}" type="presParOf" srcId="{ED4DA1CE-BA0E-4A7E-8B42-9F2A8356F980}" destId="{88F204C4-5143-46DF-99CB-F609715E4C38}" srcOrd="1" destOrd="0" presId="urn:microsoft.com/office/officeart/2005/8/layout/orgChart1"/>
    <dgm:cxn modelId="{E392A578-CA79-45AF-BC4C-7D50781DDF9E}" type="presParOf" srcId="{88F204C4-5143-46DF-99CB-F609715E4C38}" destId="{38FFDA98-D377-4927-96F0-F60F2CD72541}" srcOrd="0" destOrd="0" presId="urn:microsoft.com/office/officeart/2005/8/layout/orgChart1"/>
    <dgm:cxn modelId="{C809A7A2-124C-453A-A3A2-1DDCBD33EA9B}" type="presParOf" srcId="{38FFDA98-D377-4927-96F0-F60F2CD72541}" destId="{B0BBC20D-A38E-4995-97AE-99F193DEFCFB}" srcOrd="0" destOrd="0" presId="urn:microsoft.com/office/officeart/2005/8/layout/orgChart1"/>
    <dgm:cxn modelId="{00D2D8C3-B3C9-427F-B773-CE2EE108AB4B}" type="presParOf" srcId="{38FFDA98-D377-4927-96F0-F60F2CD72541}" destId="{4F1FB936-FAA2-4C08-ACD8-39C50CC6CC58}" srcOrd="1" destOrd="0" presId="urn:microsoft.com/office/officeart/2005/8/layout/orgChart1"/>
    <dgm:cxn modelId="{861D6B2B-FCD2-4D5E-9F19-E231E90285D0}" type="presParOf" srcId="{88F204C4-5143-46DF-99CB-F609715E4C38}" destId="{634F8E9B-879F-4A1C-9EC0-C1FB12063449}" srcOrd="1" destOrd="0" presId="urn:microsoft.com/office/officeart/2005/8/layout/orgChart1"/>
    <dgm:cxn modelId="{7E682DB0-A99E-431E-AD1C-08EFCC4DD703}" type="presParOf" srcId="{88F204C4-5143-46DF-99CB-F609715E4C38}" destId="{04C40B91-3985-4600-ACAE-A95A82BA15F6}" srcOrd="2" destOrd="0" presId="urn:microsoft.com/office/officeart/2005/8/layout/orgChart1"/>
    <dgm:cxn modelId="{F68730A1-9817-4E13-AB4D-D84D1D091E0F}" type="presParOf" srcId="{ED4DA1CE-BA0E-4A7E-8B42-9F2A8356F980}" destId="{49330031-F6A9-43E7-AE8E-76C9C9109A10}" srcOrd="2" destOrd="0" presId="urn:microsoft.com/office/officeart/2005/8/layout/orgChart1"/>
    <dgm:cxn modelId="{25BAF58A-5BE9-4258-BA9D-3BB347F62457}" type="presParOf" srcId="{ED4DA1CE-BA0E-4A7E-8B42-9F2A8356F980}" destId="{F3A5EF3E-078A-455E-9D64-C9D53DE5D838}" srcOrd="3" destOrd="0" presId="urn:microsoft.com/office/officeart/2005/8/layout/orgChart1"/>
    <dgm:cxn modelId="{BA2BD2A0-8B65-4DF8-BDB1-BFF1E6927D78}" type="presParOf" srcId="{F3A5EF3E-078A-455E-9D64-C9D53DE5D838}" destId="{0F1860F5-6523-4747-A671-B3A383A2B20B}" srcOrd="0" destOrd="0" presId="urn:microsoft.com/office/officeart/2005/8/layout/orgChart1"/>
    <dgm:cxn modelId="{F80C1B2C-8A72-46F2-9137-67053617D048}" type="presParOf" srcId="{0F1860F5-6523-4747-A671-B3A383A2B20B}" destId="{D1C00E88-3331-4AF9-A7F0-511EEF870777}" srcOrd="0" destOrd="0" presId="urn:microsoft.com/office/officeart/2005/8/layout/orgChart1"/>
    <dgm:cxn modelId="{271B7E01-4210-4F67-A9B5-9B7F14E3B404}" type="presParOf" srcId="{0F1860F5-6523-4747-A671-B3A383A2B20B}" destId="{F499CC01-0C0B-4464-A60F-06FEA3E27940}" srcOrd="1" destOrd="0" presId="urn:microsoft.com/office/officeart/2005/8/layout/orgChart1"/>
    <dgm:cxn modelId="{742A8CDA-B01D-4E49-8DD8-C02B80625FC7}" type="presParOf" srcId="{F3A5EF3E-078A-455E-9D64-C9D53DE5D838}" destId="{65F76F0F-C57A-46C1-9B54-D9146C82D106}" srcOrd="1" destOrd="0" presId="urn:microsoft.com/office/officeart/2005/8/layout/orgChart1"/>
    <dgm:cxn modelId="{3FD0E1FC-3009-4B23-BF36-48D9AE0E0E93}" type="presParOf" srcId="{F3A5EF3E-078A-455E-9D64-C9D53DE5D838}" destId="{E326DFA6-92EC-49D9-AB94-D661FDF24DEE}" srcOrd="2" destOrd="0" presId="urn:microsoft.com/office/officeart/2005/8/layout/orgChart1"/>
    <dgm:cxn modelId="{2F58D1AC-CAF0-4E8D-BC4A-E836A7EA31C4}" type="presParOf" srcId="{ED4DA1CE-BA0E-4A7E-8B42-9F2A8356F980}" destId="{71D07D3E-58C0-430D-AC3C-CF26734AC0C9}" srcOrd="4" destOrd="0" presId="urn:microsoft.com/office/officeart/2005/8/layout/orgChart1"/>
    <dgm:cxn modelId="{6B51F043-048E-4BB1-B81E-DF33FB6C0D9C}" type="presParOf" srcId="{ED4DA1CE-BA0E-4A7E-8B42-9F2A8356F980}" destId="{9F65A7FD-6B9F-4EA1-B884-425D7ABACA1B}" srcOrd="5" destOrd="0" presId="urn:microsoft.com/office/officeart/2005/8/layout/orgChart1"/>
    <dgm:cxn modelId="{784DBAF4-9BE8-42C4-A786-E61F56267C07}" type="presParOf" srcId="{9F65A7FD-6B9F-4EA1-B884-425D7ABACA1B}" destId="{E4CD783F-A83A-42A9-842E-E0F41FC7527F}" srcOrd="0" destOrd="0" presId="urn:microsoft.com/office/officeart/2005/8/layout/orgChart1"/>
    <dgm:cxn modelId="{6097BBFE-78EB-4A8D-8768-5A94A9286F89}" type="presParOf" srcId="{E4CD783F-A83A-42A9-842E-E0F41FC7527F}" destId="{D61F092C-2232-486A-BD7F-0E2AF7258479}" srcOrd="0" destOrd="0" presId="urn:microsoft.com/office/officeart/2005/8/layout/orgChart1"/>
    <dgm:cxn modelId="{C77D158F-3B72-4586-BDAD-007261D17B90}" type="presParOf" srcId="{E4CD783F-A83A-42A9-842E-E0F41FC7527F}" destId="{15F5A745-69AD-4383-9223-163B53BC5041}" srcOrd="1" destOrd="0" presId="urn:microsoft.com/office/officeart/2005/8/layout/orgChart1"/>
    <dgm:cxn modelId="{F181480D-54C2-4ED5-B1BF-AE91E7D9A8A6}" type="presParOf" srcId="{9F65A7FD-6B9F-4EA1-B884-425D7ABACA1B}" destId="{1BEAD782-5249-46BF-82AA-ADFE404CE000}" srcOrd="1" destOrd="0" presId="urn:microsoft.com/office/officeart/2005/8/layout/orgChart1"/>
    <dgm:cxn modelId="{C495B2E5-C300-4273-8882-196D0BD56B0F}" type="presParOf" srcId="{9F65A7FD-6B9F-4EA1-B884-425D7ABACA1B}" destId="{61788372-F2B1-42A4-AE17-7821329F60D1}" srcOrd="2" destOrd="0" presId="urn:microsoft.com/office/officeart/2005/8/layout/orgChart1"/>
    <dgm:cxn modelId="{B0B4154B-1E93-4165-A33C-C1637477400A}" type="presParOf" srcId="{ED4DA1CE-BA0E-4A7E-8B42-9F2A8356F980}" destId="{FDADCED9-2B3C-4DA1-BA50-B53572276D25}" srcOrd="6" destOrd="0" presId="urn:microsoft.com/office/officeart/2005/8/layout/orgChart1"/>
    <dgm:cxn modelId="{6264D3DB-A8DD-4566-B67E-C75990F33440}" type="presParOf" srcId="{ED4DA1CE-BA0E-4A7E-8B42-9F2A8356F980}" destId="{37533B4F-1DCB-4F67-9747-FE2EE3FE6246}" srcOrd="7" destOrd="0" presId="urn:microsoft.com/office/officeart/2005/8/layout/orgChart1"/>
    <dgm:cxn modelId="{54136C1D-1D13-441F-8560-CFA19AFEEBE8}" type="presParOf" srcId="{37533B4F-1DCB-4F67-9747-FE2EE3FE6246}" destId="{E0786449-601A-4BFE-A871-9FAB749CC1DF}" srcOrd="0" destOrd="0" presId="urn:microsoft.com/office/officeart/2005/8/layout/orgChart1"/>
    <dgm:cxn modelId="{72D3D5EB-FBE1-4E86-A76C-DC585C731690}" type="presParOf" srcId="{E0786449-601A-4BFE-A871-9FAB749CC1DF}" destId="{FC0A5A08-7F76-4E8C-AEC2-ADEE8F95F2CF}" srcOrd="0" destOrd="0" presId="urn:microsoft.com/office/officeart/2005/8/layout/orgChart1"/>
    <dgm:cxn modelId="{05B6C87C-CE9C-4D06-80E2-FE3253360E64}" type="presParOf" srcId="{E0786449-601A-4BFE-A871-9FAB749CC1DF}" destId="{B135AE3C-93EE-46E9-BEE9-B2D5DC04C5FB}" srcOrd="1" destOrd="0" presId="urn:microsoft.com/office/officeart/2005/8/layout/orgChart1"/>
    <dgm:cxn modelId="{5B7B6894-D2C4-4D75-8FE3-69B4595050E7}" type="presParOf" srcId="{37533B4F-1DCB-4F67-9747-FE2EE3FE6246}" destId="{61A60DB0-7888-4DD9-A593-7D32877B257B}" srcOrd="1" destOrd="0" presId="urn:microsoft.com/office/officeart/2005/8/layout/orgChart1"/>
    <dgm:cxn modelId="{B8E63682-59E9-43A7-908F-DE918AA95D16}" type="presParOf" srcId="{37533B4F-1DCB-4F67-9747-FE2EE3FE6246}" destId="{0B50D3BE-A77C-4C4F-AA28-5904C31343DD}" srcOrd="2" destOrd="0" presId="urn:microsoft.com/office/officeart/2005/8/layout/orgChart1"/>
    <dgm:cxn modelId="{E0F4B2AD-4D5A-4570-8074-283DD75FCB8F}" type="presParOf" srcId="{F2AD9F1D-373F-4086-B29C-F78F95B1D17F}" destId="{7BF3773E-F629-460B-89E7-F2F2419E5299}" srcOrd="2" destOrd="0" presId="urn:microsoft.com/office/officeart/2005/8/layout/orgChart1"/>
    <dgm:cxn modelId="{06D9880A-DAE3-4AE5-A441-771FE1996CB3}" type="presParOf" srcId="{CE8FC431-F397-4DAA-B53F-FF5154400E58}" destId="{C7741BFB-7006-4D5C-A00E-6CC296B94B1C}" srcOrd="10" destOrd="0" presId="urn:microsoft.com/office/officeart/2005/8/layout/orgChart1"/>
    <dgm:cxn modelId="{2EEE6087-8DED-41B9-9AF0-809FB154AD5B}" type="presParOf" srcId="{CE8FC431-F397-4DAA-B53F-FF5154400E58}" destId="{BBF46D63-B068-4323-BE1D-8200A16B4C0D}" srcOrd="11" destOrd="0" presId="urn:microsoft.com/office/officeart/2005/8/layout/orgChart1"/>
    <dgm:cxn modelId="{C3D56C16-38E3-4779-AC39-178EC336BB0A}" type="presParOf" srcId="{BBF46D63-B068-4323-BE1D-8200A16B4C0D}" destId="{75DB55AD-6576-4E8A-9075-9E9A15E264E5}" srcOrd="0" destOrd="0" presId="urn:microsoft.com/office/officeart/2005/8/layout/orgChart1"/>
    <dgm:cxn modelId="{832CAAD7-3A3C-4699-AD1D-299C6F062902}" type="presParOf" srcId="{75DB55AD-6576-4E8A-9075-9E9A15E264E5}" destId="{2732C135-FA21-4C56-9C09-E292D1A0F803}" srcOrd="0" destOrd="0" presId="urn:microsoft.com/office/officeart/2005/8/layout/orgChart1"/>
    <dgm:cxn modelId="{4584898D-9449-4101-A63A-E79014A3BE26}" type="presParOf" srcId="{75DB55AD-6576-4E8A-9075-9E9A15E264E5}" destId="{E91F80D0-D9E3-4FD2-A248-1D79A16B96AF}" srcOrd="1" destOrd="0" presId="urn:microsoft.com/office/officeart/2005/8/layout/orgChart1"/>
    <dgm:cxn modelId="{B40B553E-BA12-4659-A381-18332C9D81AF}" type="presParOf" srcId="{BBF46D63-B068-4323-BE1D-8200A16B4C0D}" destId="{6D71B34C-A350-46B4-89D1-034664059C3B}" srcOrd="1" destOrd="0" presId="urn:microsoft.com/office/officeart/2005/8/layout/orgChart1"/>
    <dgm:cxn modelId="{E88F2F66-72FF-4202-9530-626A1551FB14}" type="presParOf" srcId="{6D71B34C-A350-46B4-89D1-034664059C3B}" destId="{C0F3021C-BA31-427F-909E-1D86E7C59251}" srcOrd="0" destOrd="0" presId="urn:microsoft.com/office/officeart/2005/8/layout/orgChart1"/>
    <dgm:cxn modelId="{1846CF77-9DFA-4BB4-9DAF-F737B067C0AD}" type="presParOf" srcId="{6D71B34C-A350-46B4-89D1-034664059C3B}" destId="{373345F6-9DEA-4A5A-B216-76C9AFF3B960}" srcOrd="1" destOrd="0" presId="urn:microsoft.com/office/officeart/2005/8/layout/orgChart1"/>
    <dgm:cxn modelId="{989D8C5C-4948-480E-97FF-E5072AE536AC}" type="presParOf" srcId="{373345F6-9DEA-4A5A-B216-76C9AFF3B960}" destId="{4FA31F23-22ED-4DDE-A463-49E4E9751E8A}" srcOrd="0" destOrd="0" presId="urn:microsoft.com/office/officeart/2005/8/layout/orgChart1"/>
    <dgm:cxn modelId="{5BD89ABA-BD7B-4E43-80B6-1B08803E5496}" type="presParOf" srcId="{4FA31F23-22ED-4DDE-A463-49E4E9751E8A}" destId="{C4D3AA86-E220-4D43-9DD3-BD2AB0C211AF}" srcOrd="0" destOrd="0" presId="urn:microsoft.com/office/officeart/2005/8/layout/orgChart1"/>
    <dgm:cxn modelId="{1EC50715-0E93-4634-A1B5-B77BFA6B9B04}" type="presParOf" srcId="{4FA31F23-22ED-4DDE-A463-49E4E9751E8A}" destId="{6359DBD7-A7B1-48A0-91C7-EED834853317}" srcOrd="1" destOrd="0" presId="urn:microsoft.com/office/officeart/2005/8/layout/orgChart1"/>
    <dgm:cxn modelId="{4708DE6A-AF13-4686-BBD1-3F611D87830D}" type="presParOf" srcId="{373345F6-9DEA-4A5A-B216-76C9AFF3B960}" destId="{8F0E0341-78DD-4E83-823F-E58437F02AB3}" srcOrd="1" destOrd="0" presId="urn:microsoft.com/office/officeart/2005/8/layout/orgChart1"/>
    <dgm:cxn modelId="{DD749F58-C6B8-4942-B6B9-1CF026DD47D5}" type="presParOf" srcId="{373345F6-9DEA-4A5A-B216-76C9AFF3B960}" destId="{08FCD0F2-0573-43B3-838C-90A264ABB37C}" srcOrd="2" destOrd="0" presId="urn:microsoft.com/office/officeart/2005/8/layout/orgChart1"/>
    <dgm:cxn modelId="{3E9573C5-E986-44E4-A5B9-657D71A01423}" type="presParOf" srcId="{6D71B34C-A350-46B4-89D1-034664059C3B}" destId="{4A0D42A2-7B5E-4FFD-B201-151C76917B2D}" srcOrd="2" destOrd="0" presId="urn:microsoft.com/office/officeart/2005/8/layout/orgChart1"/>
    <dgm:cxn modelId="{D795E7BA-DAF2-42CD-873F-EDCF0E2FE039}" type="presParOf" srcId="{6D71B34C-A350-46B4-89D1-034664059C3B}" destId="{8B578ECD-36A8-4173-AC9E-3EE9E4270059}" srcOrd="3" destOrd="0" presId="urn:microsoft.com/office/officeart/2005/8/layout/orgChart1"/>
    <dgm:cxn modelId="{45AC121F-4BB5-43FF-AED0-D7AC6C2DDBCC}" type="presParOf" srcId="{8B578ECD-36A8-4173-AC9E-3EE9E4270059}" destId="{A1A9FE2E-9FB8-416A-B2E2-006444477771}" srcOrd="0" destOrd="0" presId="urn:microsoft.com/office/officeart/2005/8/layout/orgChart1"/>
    <dgm:cxn modelId="{EEB50877-9AD2-45E7-9CCD-660EE57FDC74}" type="presParOf" srcId="{A1A9FE2E-9FB8-416A-B2E2-006444477771}" destId="{A8E58BE8-69C4-4AF2-9259-261D83F5E4F7}" srcOrd="0" destOrd="0" presId="urn:microsoft.com/office/officeart/2005/8/layout/orgChart1"/>
    <dgm:cxn modelId="{328697BD-E429-48B7-BE34-F22B880B9702}" type="presParOf" srcId="{A1A9FE2E-9FB8-416A-B2E2-006444477771}" destId="{EBBB82CD-6583-4CDE-B173-198AD37BC563}" srcOrd="1" destOrd="0" presId="urn:microsoft.com/office/officeart/2005/8/layout/orgChart1"/>
    <dgm:cxn modelId="{B3D12E8E-B2BF-402F-B6A2-6344BCB558BE}" type="presParOf" srcId="{8B578ECD-36A8-4173-AC9E-3EE9E4270059}" destId="{432A5433-B6C3-41B3-830D-D6B2178387B4}" srcOrd="1" destOrd="0" presId="urn:microsoft.com/office/officeart/2005/8/layout/orgChart1"/>
    <dgm:cxn modelId="{A274E273-9228-4548-9823-55645ECEFCCC}" type="presParOf" srcId="{8B578ECD-36A8-4173-AC9E-3EE9E4270059}" destId="{AD93BB2A-382A-46A0-A693-6F574BC07DBC}" srcOrd="2" destOrd="0" presId="urn:microsoft.com/office/officeart/2005/8/layout/orgChart1"/>
    <dgm:cxn modelId="{3F021E42-D3CE-424F-A060-AD019C5D0BC0}" type="presParOf" srcId="{6D71B34C-A350-46B4-89D1-034664059C3B}" destId="{955142B9-8C4C-4B5F-856C-621C31EE04BD}" srcOrd="4" destOrd="0" presId="urn:microsoft.com/office/officeart/2005/8/layout/orgChart1"/>
    <dgm:cxn modelId="{F7A51F6F-F655-42F9-ABE4-087AE6C5BD8E}" type="presParOf" srcId="{6D71B34C-A350-46B4-89D1-034664059C3B}" destId="{28A480AE-1383-4A69-96DD-984541B823D1}" srcOrd="5" destOrd="0" presId="urn:microsoft.com/office/officeart/2005/8/layout/orgChart1"/>
    <dgm:cxn modelId="{15F35BF1-1610-47E1-BE12-8CC6DA21F131}" type="presParOf" srcId="{28A480AE-1383-4A69-96DD-984541B823D1}" destId="{1BB5DE5F-7C32-421B-AF73-05588C9D8E1B}" srcOrd="0" destOrd="0" presId="urn:microsoft.com/office/officeart/2005/8/layout/orgChart1"/>
    <dgm:cxn modelId="{989799E5-8990-4646-9ED2-2ECE4192257E}" type="presParOf" srcId="{1BB5DE5F-7C32-421B-AF73-05588C9D8E1B}" destId="{758A7BDE-AD27-428D-BDE8-B20D86A43AAE}" srcOrd="0" destOrd="0" presId="urn:microsoft.com/office/officeart/2005/8/layout/orgChart1"/>
    <dgm:cxn modelId="{2D356021-5BE6-4769-9A0D-E1039CD2340E}" type="presParOf" srcId="{1BB5DE5F-7C32-421B-AF73-05588C9D8E1B}" destId="{29D95FE1-8252-4DB1-9232-502C31CD010E}" srcOrd="1" destOrd="0" presId="urn:microsoft.com/office/officeart/2005/8/layout/orgChart1"/>
    <dgm:cxn modelId="{C7089237-B2F0-458C-BA2E-668BEE83214E}" type="presParOf" srcId="{28A480AE-1383-4A69-96DD-984541B823D1}" destId="{9F090216-8944-43D9-8E4C-03AE508056DA}" srcOrd="1" destOrd="0" presId="urn:microsoft.com/office/officeart/2005/8/layout/orgChart1"/>
    <dgm:cxn modelId="{7516BA98-BFF4-41B8-ACAC-D4804A5253CE}" type="presParOf" srcId="{28A480AE-1383-4A69-96DD-984541B823D1}" destId="{B9DF9A41-10B1-40D1-A70A-7C0B876EB6EE}" srcOrd="2" destOrd="0" presId="urn:microsoft.com/office/officeart/2005/8/layout/orgChart1"/>
    <dgm:cxn modelId="{5D4300B7-A0FD-4D3A-91AD-C09076B7AC0A}" type="presParOf" srcId="{6D71B34C-A350-46B4-89D1-034664059C3B}" destId="{18B03506-8CC9-4E46-BFC3-9A7FDC917B8E}" srcOrd="6" destOrd="0" presId="urn:microsoft.com/office/officeart/2005/8/layout/orgChart1"/>
    <dgm:cxn modelId="{4645F7B4-D771-4D4C-A97D-AFCC934B7BA6}" type="presParOf" srcId="{6D71B34C-A350-46B4-89D1-034664059C3B}" destId="{3C760568-0B4B-4FF0-8018-46A848C5361B}" srcOrd="7" destOrd="0" presId="urn:microsoft.com/office/officeart/2005/8/layout/orgChart1"/>
    <dgm:cxn modelId="{3EA0F393-F799-4038-957A-1F1E5516B68D}" type="presParOf" srcId="{3C760568-0B4B-4FF0-8018-46A848C5361B}" destId="{6A12E996-FC8E-4427-88B9-2BA51AAFF7F1}" srcOrd="0" destOrd="0" presId="urn:microsoft.com/office/officeart/2005/8/layout/orgChart1"/>
    <dgm:cxn modelId="{6167E0DC-FDC0-4A13-AB39-C73B6D620607}" type="presParOf" srcId="{6A12E996-FC8E-4427-88B9-2BA51AAFF7F1}" destId="{EB04893B-518A-40A7-8120-4A78E19B0528}" srcOrd="0" destOrd="0" presId="urn:microsoft.com/office/officeart/2005/8/layout/orgChart1"/>
    <dgm:cxn modelId="{0D29D1E0-00DB-48D4-8EEB-658146532E28}" type="presParOf" srcId="{6A12E996-FC8E-4427-88B9-2BA51AAFF7F1}" destId="{1FAACB1F-B585-4410-93E5-1E151117E8EA}" srcOrd="1" destOrd="0" presId="urn:microsoft.com/office/officeart/2005/8/layout/orgChart1"/>
    <dgm:cxn modelId="{B5B789D8-D91B-4C2F-B4C2-6B344B242075}" type="presParOf" srcId="{3C760568-0B4B-4FF0-8018-46A848C5361B}" destId="{1078D9B2-EEE8-48D2-B879-272513D33095}" srcOrd="1" destOrd="0" presId="urn:microsoft.com/office/officeart/2005/8/layout/orgChart1"/>
    <dgm:cxn modelId="{B67D652F-9F32-4689-8573-84E211E09CCA}" type="presParOf" srcId="{3C760568-0B4B-4FF0-8018-46A848C5361B}" destId="{1DBAA0C2-75DB-419B-A2D9-3FFEC274497C}" srcOrd="2" destOrd="0" presId="urn:microsoft.com/office/officeart/2005/8/layout/orgChart1"/>
    <dgm:cxn modelId="{8311D5C8-B088-4E0D-A2BC-ACF7C5A8850A}" type="presParOf" srcId="{BBF46D63-B068-4323-BE1D-8200A16B4C0D}" destId="{1808661D-4779-4045-9E89-E8EEE7EC2A55}" srcOrd="2" destOrd="0" presId="urn:microsoft.com/office/officeart/2005/8/layout/orgChart1"/>
    <dgm:cxn modelId="{35FDF9DE-E187-4AC9-B7E8-D825AB0D39F4}" type="presParOf" srcId="{1C866E05-41F5-45AF-A121-3AE8FBEF8491}" destId="{6649E399-E722-4FEE-B225-02FD48674986}" srcOrd="2" destOrd="0" presId="urn:microsoft.com/office/officeart/2005/8/layout/orgChart1"/>
    <dgm:cxn modelId="{FF397307-E3C3-40AC-BCC2-628518C9EF2D}" type="presParOf" srcId="{1BF1C3EE-61A4-4CBB-AC79-44B385FE2053}" destId="{49853291-9C48-45C4-AFA1-0D76D92755D9}" srcOrd="1" destOrd="0" presId="urn:microsoft.com/office/officeart/2005/8/layout/orgChart1"/>
    <dgm:cxn modelId="{20A6F471-F9E7-4F30-BE26-DDFF6BEF6BA1}" type="presParOf" srcId="{49853291-9C48-45C4-AFA1-0D76D92755D9}" destId="{2B6A2F03-89C9-4C95-9E46-5862BBC799D2}" srcOrd="0" destOrd="0" presId="urn:microsoft.com/office/officeart/2005/8/layout/orgChart1"/>
    <dgm:cxn modelId="{61B03011-B81E-468B-9967-3424409D002D}" type="presParOf" srcId="{2B6A2F03-89C9-4C95-9E46-5862BBC799D2}" destId="{882D0F3C-FB0D-426B-983C-CB42490F7AB9}" srcOrd="0" destOrd="0" presId="urn:microsoft.com/office/officeart/2005/8/layout/orgChart1"/>
    <dgm:cxn modelId="{6BEDD0EC-53C6-48D5-AFDB-A24F178A4D3E}" type="presParOf" srcId="{2B6A2F03-89C9-4C95-9E46-5862BBC799D2}" destId="{687C8CF6-D4F7-4B96-AA9D-1524A5130FD8}" srcOrd="1" destOrd="0" presId="urn:microsoft.com/office/officeart/2005/8/layout/orgChart1"/>
    <dgm:cxn modelId="{8E805132-F77D-4D2C-AED4-9C6E25162D78}" type="presParOf" srcId="{49853291-9C48-45C4-AFA1-0D76D92755D9}" destId="{4FBB4C95-68CB-478C-A1C8-A5E5DC0CFC3B}" srcOrd="1" destOrd="0" presId="urn:microsoft.com/office/officeart/2005/8/layout/orgChart1"/>
    <dgm:cxn modelId="{B3DF2A9D-83C2-49F0-8AEA-6E7CC7661DED}" type="presParOf" srcId="{4FBB4C95-68CB-478C-A1C8-A5E5DC0CFC3B}" destId="{D3FA7DF9-BF26-4D9D-ABE3-1C9758C5E7D9}" srcOrd="0" destOrd="0" presId="urn:microsoft.com/office/officeart/2005/8/layout/orgChart1"/>
    <dgm:cxn modelId="{97223331-9363-40D8-A6A9-131146B2322E}" type="presParOf" srcId="{4FBB4C95-68CB-478C-A1C8-A5E5DC0CFC3B}" destId="{19072C54-29FA-46C2-9405-30BC557CD6B9}" srcOrd="1" destOrd="0" presId="urn:microsoft.com/office/officeart/2005/8/layout/orgChart1"/>
    <dgm:cxn modelId="{394A6275-BF36-4E48-B0ED-A5243AE82EBE}" type="presParOf" srcId="{19072C54-29FA-46C2-9405-30BC557CD6B9}" destId="{F293D01F-C3BE-47E9-843F-6654D2719768}" srcOrd="0" destOrd="0" presId="urn:microsoft.com/office/officeart/2005/8/layout/orgChart1"/>
    <dgm:cxn modelId="{FA53E123-DB8F-4975-AE62-5475D7D7B7AD}" type="presParOf" srcId="{F293D01F-C3BE-47E9-843F-6654D2719768}" destId="{788D03EA-28D0-426C-B6F4-E9A3A64ABDF5}" srcOrd="0" destOrd="0" presId="urn:microsoft.com/office/officeart/2005/8/layout/orgChart1"/>
    <dgm:cxn modelId="{F3701DB8-CDA3-4C6D-B0D3-21743D1CBDA2}" type="presParOf" srcId="{F293D01F-C3BE-47E9-843F-6654D2719768}" destId="{28F6DEBF-A0ED-41A1-89B0-8CF27FF5A432}" srcOrd="1" destOrd="0" presId="urn:microsoft.com/office/officeart/2005/8/layout/orgChart1"/>
    <dgm:cxn modelId="{70BC5808-6BDC-442D-9FBF-11F635B58344}" type="presParOf" srcId="{19072C54-29FA-46C2-9405-30BC557CD6B9}" destId="{EA153F25-0202-4FC1-B3E6-1DDB78D19CCB}" srcOrd="1" destOrd="0" presId="urn:microsoft.com/office/officeart/2005/8/layout/orgChart1"/>
    <dgm:cxn modelId="{675AC447-720E-4DC4-A256-FE97CA12616A}" type="presParOf" srcId="{EA153F25-0202-4FC1-B3E6-1DDB78D19CCB}" destId="{4374BD00-A539-4D71-983B-19B3EE9953F6}" srcOrd="0" destOrd="0" presId="urn:microsoft.com/office/officeart/2005/8/layout/orgChart1"/>
    <dgm:cxn modelId="{B5E69F34-6157-489D-B53F-8262341ED036}" type="presParOf" srcId="{EA153F25-0202-4FC1-B3E6-1DDB78D19CCB}" destId="{CB48110E-B4FD-4C39-A9B7-93C2E64DC97E}" srcOrd="1" destOrd="0" presId="urn:microsoft.com/office/officeart/2005/8/layout/orgChart1"/>
    <dgm:cxn modelId="{717C2E26-C54A-4E90-9BE1-DEC08C30AA71}" type="presParOf" srcId="{CB48110E-B4FD-4C39-A9B7-93C2E64DC97E}" destId="{CD25A85C-0BB6-4291-AAC9-0BFF14224056}" srcOrd="0" destOrd="0" presId="urn:microsoft.com/office/officeart/2005/8/layout/orgChart1"/>
    <dgm:cxn modelId="{13454ED1-C13F-4E8F-81C4-1049A9BC6A4F}" type="presParOf" srcId="{CD25A85C-0BB6-4291-AAC9-0BFF14224056}" destId="{0E38EAFC-34CD-43E7-A591-4AB13972E778}" srcOrd="0" destOrd="0" presId="urn:microsoft.com/office/officeart/2005/8/layout/orgChart1"/>
    <dgm:cxn modelId="{04ACCD1E-E4BA-4DFB-AB46-EE52B3129CEC}" type="presParOf" srcId="{CD25A85C-0BB6-4291-AAC9-0BFF14224056}" destId="{66CA9619-94E2-40FE-940C-E6B56EC555D7}" srcOrd="1" destOrd="0" presId="urn:microsoft.com/office/officeart/2005/8/layout/orgChart1"/>
    <dgm:cxn modelId="{FB7BA709-96D7-468B-9E15-51F4A025B85A}" type="presParOf" srcId="{CB48110E-B4FD-4C39-A9B7-93C2E64DC97E}" destId="{E7FCB14B-D0C3-41CF-BDCB-E1EB0530D05C}" srcOrd="1" destOrd="0" presId="urn:microsoft.com/office/officeart/2005/8/layout/orgChart1"/>
    <dgm:cxn modelId="{7CAC579F-7385-424A-B29D-7A46AF22F344}" type="presParOf" srcId="{CB48110E-B4FD-4C39-A9B7-93C2E64DC97E}" destId="{0BE80EB4-B671-4BE9-B289-58800250C3DA}" srcOrd="2" destOrd="0" presId="urn:microsoft.com/office/officeart/2005/8/layout/orgChart1"/>
    <dgm:cxn modelId="{C5B0D757-2B50-46D6-9C2B-4D823CF8F59A}" type="presParOf" srcId="{19072C54-29FA-46C2-9405-30BC557CD6B9}" destId="{A9C689C3-6471-4CD0-87C6-C6253459EAB6}" srcOrd="2" destOrd="0" presId="urn:microsoft.com/office/officeart/2005/8/layout/orgChart1"/>
    <dgm:cxn modelId="{BA5601F3-1507-46AE-97EA-A6B0C3BD3503}" type="presParOf" srcId="{4FBB4C95-68CB-478C-A1C8-A5E5DC0CFC3B}" destId="{390028E4-211D-4BE7-A9FB-DA9CF6450D14}" srcOrd="2" destOrd="0" presId="urn:microsoft.com/office/officeart/2005/8/layout/orgChart1"/>
    <dgm:cxn modelId="{E39D52AD-CD8D-4578-BE20-977602ECCC84}" type="presParOf" srcId="{4FBB4C95-68CB-478C-A1C8-A5E5DC0CFC3B}" destId="{71797BA0-62D1-4131-8A82-935CFFD1E16D}" srcOrd="3" destOrd="0" presId="urn:microsoft.com/office/officeart/2005/8/layout/orgChart1"/>
    <dgm:cxn modelId="{DF2EEA23-395F-41A7-8E68-82990B8323C2}" type="presParOf" srcId="{71797BA0-62D1-4131-8A82-935CFFD1E16D}" destId="{A1250982-E543-434A-9663-7C884F720B37}" srcOrd="0" destOrd="0" presId="urn:microsoft.com/office/officeart/2005/8/layout/orgChart1"/>
    <dgm:cxn modelId="{ACF1DF22-48AA-419A-96DC-5B40FFE72AAC}" type="presParOf" srcId="{A1250982-E543-434A-9663-7C884F720B37}" destId="{3BA1E752-21A5-4DA2-AB59-853FE800D19A}" srcOrd="0" destOrd="0" presId="urn:microsoft.com/office/officeart/2005/8/layout/orgChart1"/>
    <dgm:cxn modelId="{8A73149E-74E0-45DE-BFC7-A970655F0C7B}" type="presParOf" srcId="{A1250982-E543-434A-9663-7C884F720B37}" destId="{E1BDCF7E-78E8-4470-836A-315F37ADC0D1}" srcOrd="1" destOrd="0" presId="urn:microsoft.com/office/officeart/2005/8/layout/orgChart1"/>
    <dgm:cxn modelId="{76A58EAC-30B9-4989-BF30-F625D4F432DB}" type="presParOf" srcId="{71797BA0-62D1-4131-8A82-935CFFD1E16D}" destId="{4A9EB1EA-7D06-42E9-B4E5-01770A9C580A}" srcOrd="1" destOrd="0" presId="urn:microsoft.com/office/officeart/2005/8/layout/orgChart1"/>
    <dgm:cxn modelId="{D6CC0394-0C0E-46E4-ADC8-1879BFC49696}" type="presParOf" srcId="{4A9EB1EA-7D06-42E9-B4E5-01770A9C580A}" destId="{0142CAD0-FC86-4D5B-AE89-8B256D4705D3}" srcOrd="0" destOrd="0" presId="urn:microsoft.com/office/officeart/2005/8/layout/orgChart1"/>
    <dgm:cxn modelId="{2780BE39-EB6A-40E7-9D0B-C455FA6242B2}" type="presParOf" srcId="{4A9EB1EA-7D06-42E9-B4E5-01770A9C580A}" destId="{1A507EDF-9CE5-4486-AF1F-5213CB4EEFFA}" srcOrd="1" destOrd="0" presId="urn:microsoft.com/office/officeart/2005/8/layout/orgChart1"/>
    <dgm:cxn modelId="{1D8AFBA6-25C1-461A-AEAA-0C7DD6D86AA1}" type="presParOf" srcId="{1A507EDF-9CE5-4486-AF1F-5213CB4EEFFA}" destId="{9EFA10AE-E8B5-461A-BD95-BC62E8B39042}" srcOrd="0" destOrd="0" presId="urn:microsoft.com/office/officeart/2005/8/layout/orgChart1"/>
    <dgm:cxn modelId="{677B6ADE-8459-4CBD-9CDF-E2F748F8223F}" type="presParOf" srcId="{9EFA10AE-E8B5-461A-BD95-BC62E8B39042}" destId="{68480048-18F6-4885-A315-984A38F455D4}" srcOrd="0" destOrd="0" presId="urn:microsoft.com/office/officeart/2005/8/layout/orgChart1"/>
    <dgm:cxn modelId="{36065F8A-A709-456D-87D4-24EB87721126}" type="presParOf" srcId="{9EFA10AE-E8B5-461A-BD95-BC62E8B39042}" destId="{600A7F48-0729-46AA-A704-569765DBEC0D}" srcOrd="1" destOrd="0" presId="urn:microsoft.com/office/officeart/2005/8/layout/orgChart1"/>
    <dgm:cxn modelId="{99659A5F-D554-4378-BAD5-62285C11F550}" type="presParOf" srcId="{1A507EDF-9CE5-4486-AF1F-5213CB4EEFFA}" destId="{14B3631E-3E37-4C83-8266-83856FA44101}" srcOrd="1" destOrd="0" presId="urn:microsoft.com/office/officeart/2005/8/layout/orgChart1"/>
    <dgm:cxn modelId="{9617501C-FCE6-46AA-9505-704354FB9D7F}" type="presParOf" srcId="{1A507EDF-9CE5-4486-AF1F-5213CB4EEFFA}" destId="{E2C99F65-C242-42C1-9DB1-FC2357E7D76B}" srcOrd="2" destOrd="0" presId="urn:microsoft.com/office/officeart/2005/8/layout/orgChart1"/>
    <dgm:cxn modelId="{AF880CE1-5D6A-4790-B99C-D8DE6A41DE1B}" type="presParOf" srcId="{71797BA0-62D1-4131-8A82-935CFFD1E16D}" destId="{A196180A-7409-4B26-8690-461024BB7338}" srcOrd="2" destOrd="0" presId="urn:microsoft.com/office/officeart/2005/8/layout/orgChart1"/>
    <dgm:cxn modelId="{0DB04EB8-1895-412E-8FCE-0804D133E461}" type="presParOf" srcId="{4FBB4C95-68CB-478C-A1C8-A5E5DC0CFC3B}" destId="{38CCF015-53BF-4856-A81B-FC465F0B1209}" srcOrd="4" destOrd="0" presId="urn:microsoft.com/office/officeart/2005/8/layout/orgChart1"/>
    <dgm:cxn modelId="{42DB364F-9BBE-4DE6-A438-3D1AB44A7E0D}" type="presParOf" srcId="{4FBB4C95-68CB-478C-A1C8-A5E5DC0CFC3B}" destId="{58883FAE-150B-4FE8-84DB-2B19ADF60C2B}" srcOrd="5" destOrd="0" presId="urn:microsoft.com/office/officeart/2005/8/layout/orgChart1"/>
    <dgm:cxn modelId="{8E81A0E8-D779-4AAC-AB70-FA8045DEFA83}" type="presParOf" srcId="{58883FAE-150B-4FE8-84DB-2B19ADF60C2B}" destId="{C75BCD26-1EB4-4620-8487-D38B396BD025}" srcOrd="0" destOrd="0" presId="urn:microsoft.com/office/officeart/2005/8/layout/orgChart1"/>
    <dgm:cxn modelId="{35703EAD-C322-48CE-A6CD-001A4896D849}" type="presParOf" srcId="{C75BCD26-1EB4-4620-8487-D38B396BD025}" destId="{39A9CFD8-FB9C-4748-897E-A111436FA3C4}" srcOrd="0" destOrd="0" presId="urn:microsoft.com/office/officeart/2005/8/layout/orgChart1"/>
    <dgm:cxn modelId="{E8B6100B-8C45-4052-A2AA-A1B4FEE4F95E}" type="presParOf" srcId="{C75BCD26-1EB4-4620-8487-D38B396BD025}" destId="{6E480DED-F92B-41C7-9AAA-6F01E05BE8FE}" srcOrd="1" destOrd="0" presId="urn:microsoft.com/office/officeart/2005/8/layout/orgChart1"/>
    <dgm:cxn modelId="{4A6D9CFA-3664-459C-AF29-664E681F9B61}" type="presParOf" srcId="{58883FAE-150B-4FE8-84DB-2B19ADF60C2B}" destId="{4AC4B9F9-CAAB-4AED-895F-820738321D8A}" srcOrd="1" destOrd="0" presId="urn:microsoft.com/office/officeart/2005/8/layout/orgChart1"/>
    <dgm:cxn modelId="{F3F2A906-B3C9-43E8-BA37-A3A8FC07962E}" type="presParOf" srcId="{4AC4B9F9-CAAB-4AED-895F-820738321D8A}" destId="{1F8F42A9-FFDC-4080-94CC-A92DCB8D7453}" srcOrd="0" destOrd="0" presId="urn:microsoft.com/office/officeart/2005/8/layout/orgChart1"/>
    <dgm:cxn modelId="{D61EFA5D-474C-4AC2-B1A1-6E36CB850C43}" type="presParOf" srcId="{4AC4B9F9-CAAB-4AED-895F-820738321D8A}" destId="{5AE1CD98-A32D-4F8F-B146-485DBC8CF55A}" srcOrd="1" destOrd="0" presId="urn:microsoft.com/office/officeart/2005/8/layout/orgChart1"/>
    <dgm:cxn modelId="{9AC74EFE-6470-4420-9EAF-0560248D8C35}" type="presParOf" srcId="{5AE1CD98-A32D-4F8F-B146-485DBC8CF55A}" destId="{F1DEEA81-03B0-400F-B953-BF1A3255DA15}" srcOrd="0" destOrd="0" presId="urn:microsoft.com/office/officeart/2005/8/layout/orgChart1"/>
    <dgm:cxn modelId="{57FFFEFC-665F-412F-81EF-5FEBC44CA96C}" type="presParOf" srcId="{F1DEEA81-03B0-400F-B953-BF1A3255DA15}" destId="{74F6560D-FC2F-40D1-8697-1897ED024E48}" srcOrd="0" destOrd="0" presId="urn:microsoft.com/office/officeart/2005/8/layout/orgChart1"/>
    <dgm:cxn modelId="{4BD82C45-5F6E-43CE-A207-DC3F542CE4A3}" type="presParOf" srcId="{F1DEEA81-03B0-400F-B953-BF1A3255DA15}" destId="{58EDAE81-607A-4D43-A47A-F1DC087197B5}" srcOrd="1" destOrd="0" presId="urn:microsoft.com/office/officeart/2005/8/layout/orgChart1"/>
    <dgm:cxn modelId="{988C6369-0C9E-42D1-995E-508D82F4310C}" type="presParOf" srcId="{5AE1CD98-A32D-4F8F-B146-485DBC8CF55A}" destId="{354ECA12-0AD4-4D12-8C3B-40261CE9ECDE}" srcOrd="1" destOrd="0" presId="urn:microsoft.com/office/officeart/2005/8/layout/orgChart1"/>
    <dgm:cxn modelId="{C92CB59A-6732-49A7-831B-2B8BF6D397A1}" type="presParOf" srcId="{5AE1CD98-A32D-4F8F-B146-485DBC8CF55A}" destId="{C0A6B499-54EE-4600-B1FF-4BE5AEA7E0A2}" srcOrd="2" destOrd="0" presId="urn:microsoft.com/office/officeart/2005/8/layout/orgChart1"/>
    <dgm:cxn modelId="{32955768-15BC-4580-BCD4-2BFF9BC3723B}" type="presParOf" srcId="{58883FAE-150B-4FE8-84DB-2B19ADF60C2B}" destId="{9AD89E6E-5507-4474-BA44-8F1BF8E0E918}" srcOrd="2" destOrd="0" presId="urn:microsoft.com/office/officeart/2005/8/layout/orgChart1"/>
    <dgm:cxn modelId="{A4B5D523-DCCA-42D3-B992-FDEC9A820D4A}" type="presParOf" srcId="{4FBB4C95-68CB-478C-A1C8-A5E5DC0CFC3B}" destId="{D81A052A-51B5-4A94-AD4E-548D70E2C29F}" srcOrd="6" destOrd="0" presId="urn:microsoft.com/office/officeart/2005/8/layout/orgChart1"/>
    <dgm:cxn modelId="{F7C8490B-20B3-4251-91B0-51A644F77EBF}" type="presParOf" srcId="{4FBB4C95-68CB-478C-A1C8-A5E5DC0CFC3B}" destId="{857D7BAE-8E4E-4E43-9483-514CEE98A9BC}" srcOrd="7" destOrd="0" presId="urn:microsoft.com/office/officeart/2005/8/layout/orgChart1"/>
    <dgm:cxn modelId="{607AA52C-07DF-420A-B330-C0E733F2118D}" type="presParOf" srcId="{857D7BAE-8E4E-4E43-9483-514CEE98A9BC}" destId="{1011239B-DE06-4809-AC4D-2A3664AB4BF3}" srcOrd="0" destOrd="0" presId="urn:microsoft.com/office/officeart/2005/8/layout/orgChart1"/>
    <dgm:cxn modelId="{765A4BD4-1E51-416D-87E8-197B8FA71591}" type="presParOf" srcId="{1011239B-DE06-4809-AC4D-2A3664AB4BF3}" destId="{0460B5ED-3891-4662-AC47-F643478A3C5F}" srcOrd="0" destOrd="0" presId="urn:microsoft.com/office/officeart/2005/8/layout/orgChart1"/>
    <dgm:cxn modelId="{9EE1D757-0AB7-4803-927A-0A47C35577AA}" type="presParOf" srcId="{1011239B-DE06-4809-AC4D-2A3664AB4BF3}" destId="{501D9DA9-15A2-4936-B94F-E831D3AB6835}" srcOrd="1" destOrd="0" presId="urn:microsoft.com/office/officeart/2005/8/layout/orgChart1"/>
    <dgm:cxn modelId="{6791EE8C-156B-4D1A-879B-F3C0DE3E2CFA}" type="presParOf" srcId="{857D7BAE-8E4E-4E43-9483-514CEE98A9BC}" destId="{9749B505-84D7-4B96-8465-1EA042F97385}" srcOrd="1" destOrd="0" presId="urn:microsoft.com/office/officeart/2005/8/layout/orgChart1"/>
    <dgm:cxn modelId="{76D36323-9792-43F3-886F-FE696ACD5F0F}" type="presParOf" srcId="{9749B505-84D7-4B96-8465-1EA042F97385}" destId="{430858CC-E760-4DF7-9105-3DB54E159871}" srcOrd="0" destOrd="0" presId="urn:microsoft.com/office/officeart/2005/8/layout/orgChart1"/>
    <dgm:cxn modelId="{154DB68E-CB46-4382-8B37-E4B65C742AEC}" type="presParOf" srcId="{9749B505-84D7-4B96-8465-1EA042F97385}" destId="{290E4739-B984-438B-ADEF-9836C20FE6E4}" srcOrd="1" destOrd="0" presId="urn:microsoft.com/office/officeart/2005/8/layout/orgChart1"/>
    <dgm:cxn modelId="{1AE705C4-E531-4127-9C51-0803E51C9F29}" type="presParOf" srcId="{290E4739-B984-438B-ADEF-9836C20FE6E4}" destId="{7D22D726-4107-4348-A0C6-E743470E69F7}" srcOrd="0" destOrd="0" presId="urn:microsoft.com/office/officeart/2005/8/layout/orgChart1"/>
    <dgm:cxn modelId="{56C89784-A3B7-42D6-A7E2-E532E8436546}" type="presParOf" srcId="{7D22D726-4107-4348-A0C6-E743470E69F7}" destId="{433C7A64-A53B-4637-A002-7D0B7F4CE833}" srcOrd="0" destOrd="0" presId="urn:microsoft.com/office/officeart/2005/8/layout/orgChart1"/>
    <dgm:cxn modelId="{E5AB65D1-9592-45A6-A214-22762E736817}" type="presParOf" srcId="{7D22D726-4107-4348-A0C6-E743470E69F7}" destId="{E8E40874-DBDA-45A9-9C3D-741703F58D75}" srcOrd="1" destOrd="0" presId="urn:microsoft.com/office/officeart/2005/8/layout/orgChart1"/>
    <dgm:cxn modelId="{78152EDF-2933-4E58-AF5B-963141287404}" type="presParOf" srcId="{290E4739-B984-438B-ADEF-9836C20FE6E4}" destId="{6A40B0F8-A8F9-48A9-839A-E90D5A988271}" srcOrd="1" destOrd="0" presId="urn:microsoft.com/office/officeart/2005/8/layout/orgChart1"/>
    <dgm:cxn modelId="{E6329B44-A1E1-469A-A31A-F775C1ECCF78}" type="presParOf" srcId="{290E4739-B984-438B-ADEF-9836C20FE6E4}" destId="{20B43B01-E5CF-4CF0-9797-8C037445B70E}" srcOrd="2" destOrd="0" presId="urn:microsoft.com/office/officeart/2005/8/layout/orgChart1"/>
    <dgm:cxn modelId="{43B62B6C-70C2-4AE7-88AD-0EB5A885B720}" type="presParOf" srcId="{857D7BAE-8E4E-4E43-9483-514CEE98A9BC}" destId="{3C503E4A-69E2-4A10-9E2D-37952C01E7D3}" srcOrd="2" destOrd="0" presId="urn:microsoft.com/office/officeart/2005/8/layout/orgChart1"/>
    <dgm:cxn modelId="{5D91949F-6E05-43B8-8B4D-DE2239DC2357}" type="presParOf" srcId="{4FBB4C95-68CB-478C-A1C8-A5E5DC0CFC3B}" destId="{53A772EF-523C-4D50-BDF9-EDD7E8A06EC6}" srcOrd="8" destOrd="0" presId="urn:microsoft.com/office/officeart/2005/8/layout/orgChart1"/>
    <dgm:cxn modelId="{9B5D7EA5-FE3C-4C64-BBA2-0B7860312365}" type="presParOf" srcId="{4FBB4C95-68CB-478C-A1C8-A5E5DC0CFC3B}" destId="{6824A9C5-3FB2-41A9-B09C-A253493EF41F}" srcOrd="9" destOrd="0" presId="urn:microsoft.com/office/officeart/2005/8/layout/orgChart1"/>
    <dgm:cxn modelId="{086EE7BF-DA82-4244-A8CF-921F1926C088}" type="presParOf" srcId="{6824A9C5-3FB2-41A9-B09C-A253493EF41F}" destId="{4B0BAEFC-A9CF-45CF-8C23-0F22900A9186}" srcOrd="0" destOrd="0" presId="urn:microsoft.com/office/officeart/2005/8/layout/orgChart1"/>
    <dgm:cxn modelId="{662BAE03-017B-45B5-9507-816DFA29E70E}" type="presParOf" srcId="{4B0BAEFC-A9CF-45CF-8C23-0F22900A9186}" destId="{C44CCF11-58D9-4C24-8F4F-FD2DBC7894CD}" srcOrd="0" destOrd="0" presId="urn:microsoft.com/office/officeart/2005/8/layout/orgChart1"/>
    <dgm:cxn modelId="{EF3C56AA-2152-4293-9D2B-A3E64F9AB799}" type="presParOf" srcId="{4B0BAEFC-A9CF-45CF-8C23-0F22900A9186}" destId="{8AD72707-DAC5-4D4E-A685-184F723D76A6}" srcOrd="1" destOrd="0" presId="urn:microsoft.com/office/officeart/2005/8/layout/orgChart1"/>
    <dgm:cxn modelId="{02491C7C-153F-49B6-AF32-B4FF2BA713A9}" type="presParOf" srcId="{6824A9C5-3FB2-41A9-B09C-A253493EF41F}" destId="{3791A7BE-19FB-406C-8129-FE44E4EE6EA1}" srcOrd="1" destOrd="0" presId="urn:microsoft.com/office/officeart/2005/8/layout/orgChart1"/>
    <dgm:cxn modelId="{102E6283-E821-49D3-B299-EA8A945EB1DA}" type="presParOf" srcId="{3791A7BE-19FB-406C-8129-FE44E4EE6EA1}" destId="{6852AEB1-02BD-4D01-B08F-7566D5D26EFD}" srcOrd="0" destOrd="0" presId="urn:microsoft.com/office/officeart/2005/8/layout/orgChart1"/>
    <dgm:cxn modelId="{2B036686-D56A-4420-887B-C76BF89B132B}" type="presParOf" srcId="{3791A7BE-19FB-406C-8129-FE44E4EE6EA1}" destId="{077DB91D-7AFD-401F-B1DD-D38F64609200}" srcOrd="1" destOrd="0" presId="urn:microsoft.com/office/officeart/2005/8/layout/orgChart1"/>
    <dgm:cxn modelId="{4A861162-0001-4A33-8849-DC0616F9EF83}" type="presParOf" srcId="{077DB91D-7AFD-401F-B1DD-D38F64609200}" destId="{E55D0391-D791-4AAB-A816-808B3E5B9C11}" srcOrd="0" destOrd="0" presId="urn:microsoft.com/office/officeart/2005/8/layout/orgChart1"/>
    <dgm:cxn modelId="{F514965A-8EED-414F-A8B8-DD178AE37237}" type="presParOf" srcId="{E55D0391-D791-4AAB-A816-808B3E5B9C11}" destId="{8FC7F53E-C961-4628-8624-AB27D8596D94}" srcOrd="0" destOrd="0" presId="urn:microsoft.com/office/officeart/2005/8/layout/orgChart1"/>
    <dgm:cxn modelId="{49DF1B41-7081-4156-B016-82BD070362A1}" type="presParOf" srcId="{E55D0391-D791-4AAB-A816-808B3E5B9C11}" destId="{A35995E5-34FF-492C-A4CE-16AB77DEBF0F}" srcOrd="1" destOrd="0" presId="urn:microsoft.com/office/officeart/2005/8/layout/orgChart1"/>
    <dgm:cxn modelId="{31A5FD0B-29E2-4E58-9990-738FB758139B}" type="presParOf" srcId="{077DB91D-7AFD-401F-B1DD-D38F64609200}" destId="{62D0F3C5-1F94-43D6-99BB-AE34EE966D9F}" srcOrd="1" destOrd="0" presId="urn:microsoft.com/office/officeart/2005/8/layout/orgChart1"/>
    <dgm:cxn modelId="{2AAE0D02-5CA7-4700-B971-C00AB16C3B7F}" type="presParOf" srcId="{077DB91D-7AFD-401F-B1DD-D38F64609200}" destId="{89CBC729-84C8-4DDC-965E-B6A21D64BA3D}" srcOrd="2" destOrd="0" presId="urn:microsoft.com/office/officeart/2005/8/layout/orgChart1"/>
    <dgm:cxn modelId="{E86DA3FE-8B7F-4A2B-8022-A3A6FAF2D8F3}" type="presParOf" srcId="{6824A9C5-3FB2-41A9-B09C-A253493EF41F}" destId="{E3FDA465-7792-4114-8C21-004B7D3F3782}" srcOrd="2" destOrd="0" presId="urn:microsoft.com/office/officeart/2005/8/layout/orgChart1"/>
    <dgm:cxn modelId="{26D1154B-5F9F-4D2A-B58E-BC6A4D22A719}" type="presParOf" srcId="{4FBB4C95-68CB-478C-A1C8-A5E5DC0CFC3B}" destId="{776D87DB-218B-40E7-ABB6-76C728D49864}" srcOrd="10" destOrd="0" presId="urn:microsoft.com/office/officeart/2005/8/layout/orgChart1"/>
    <dgm:cxn modelId="{926CF6DA-E565-473F-93C5-A3B2AEA34658}" type="presParOf" srcId="{4FBB4C95-68CB-478C-A1C8-A5E5DC0CFC3B}" destId="{29B39F70-1DBC-41CE-B33B-A7EB846857C4}" srcOrd="11" destOrd="0" presId="urn:microsoft.com/office/officeart/2005/8/layout/orgChart1"/>
    <dgm:cxn modelId="{8D792830-C904-4296-BD31-E98D5F0066E2}" type="presParOf" srcId="{29B39F70-1DBC-41CE-B33B-A7EB846857C4}" destId="{E2CEFE62-81B9-400F-B41B-44D15DA5DFBF}" srcOrd="0" destOrd="0" presId="urn:microsoft.com/office/officeart/2005/8/layout/orgChart1"/>
    <dgm:cxn modelId="{748F8234-741D-42D6-8D1C-69E5D87172D2}" type="presParOf" srcId="{E2CEFE62-81B9-400F-B41B-44D15DA5DFBF}" destId="{68E72022-D7B9-44C9-A229-B23E1C977C6D}" srcOrd="0" destOrd="0" presId="urn:microsoft.com/office/officeart/2005/8/layout/orgChart1"/>
    <dgm:cxn modelId="{EF34ED72-E570-4425-B754-2085C268CA2E}" type="presParOf" srcId="{E2CEFE62-81B9-400F-B41B-44D15DA5DFBF}" destId="{3B3BF5F0-427B-45DA-B309-5A5C2B2F3F0C}" srcOrd="1" destOrd="0" presId="urn:microsoft.com/office/officeart/2005/8/layout/orgChart1"/>
    <dgm:cxn modelId="{55F2BD77-3223-4EEB-8EA6-E563709FFA9B}" type="presParOf" srcId="{29B39F70-1DBC-41CE-B33B-A7EB846857C4}" destId="{6F6D678A-3178-4F26-945C-CAAEBE3E070D}" srcOrd="1" destOrd="0" presId="urn:microsoft.com/office/officeart/2005/8/layout/orgChart1"/>
    <dgm:cxn modelId="{1B0699AE-2234-46A2-8017-E6266A66250C}" type="presParOf" srcId="{6F6D678A-3178-4F26-945C-CAAEBE3E070D}" destId="{9CDB21FE-D9F6-4D13-887F-7641FA3E7F8A}" srcOrd="0" destOrd="0" presId="urn:microsoft.com/office/officeart/2005/8/layout/orgChart1"/>
    <dgm:cxn modelId="{D0F3F478-C3B1-4AB0-8F88-F94F584DEAE9}" type="presParOf" srcId="{6F6D678A-3178-4F26-945C-CAAEBE3E070D}" destId="{F21F37F1-01F7-44A5-9A29-FB2748E731AE}" srcOrd="1" destOrd="0" presId="urn:microsoft.com/office/officeart/2005/8/layout/orgChart1"/>
    <dgm:cxn modelId="{7A10C5FE-1E07-4D07-B7A6-916B6CC60F88}" type="presParOf" srcId="{F21F37F1-01F7-44A5-9A29-FB2748E731AE}" destId="{41316562-4632-4521-A027-3DC8FE6F63BB}" srcOrd="0" destOrd="0" presId="urn:microsoft.com/office/officeart/2005/8/layout/orgChart1"/>
    <dgm:cxn modelId="{49C992BF-4CC5-4FC0-8D47-FA85A508518D}" type="presParOf" srcId="{41316562-4632-4521-A027-3DC8FE6F63BB}" destId="{97D6B8D8-9400-4E0D-A919-640F6A3E5E71}" srcOrd="0" destOrd="0" presId="urn:microsoft.com/office/officeart/2005/8/layout/orgChart1"/>
    <dgm:cxn modelId="{22633FD2-001E-48AA-942D-329D0C665AAD}" type="presParOf" srcId="{41316562-4632-4521-A027-3DC8FE6F63BB}" destId="{8FB4DB28-25D9-478B-A76D-94069FC8990A}" srcOrd="1" destOrd="0" presId="urn:microsoft.com/office/officeart/2005/8/layout/orgChart1"/>
    <dgm:cxn modelId="{DE253EDF-0391-4BBA-8AC5-E9FE95E85072}" type="presParOf" srcId="{F21F37F1-01F7-44A5-9A29-FB2748E731AE}" destId="{EF1572EE-E17A-45FF-A5BD-E822E4B28BDB}" srcOrd="1" destOrd="0" presId="urn:microsoft.com/office/officeart/2005/8/layout/orgChart1"/>
    <dgm:cxn modelId="{B08BD27D-97A8-4EDC-B0D3-E76546B6600E}" type="presParOf" srcId="{F21F37F1-01F7-44A5-9A29-FB2748E731AE}" destId="{1F4DCB14-6C2F-4AC8-B42B-EF0E8845BC65}" srcOrd="2" destOrd="0" presId="urn:microsoft.com/office/officeart/2005/8/layout/orgChart1"/>
    <dgm:cxn modelId="{0DC09479-0527-4205-AFF3-E0FC2FCE8FEA}" type="presParOf" srcId="{29B39F70-1DBC-41CE-B33B-A7EB846857C4}" destId="{2D8EF57B-AC71-463F-A77E-2813F1440CD7}" srcOrd="2" destOrd="0" presId="urn:microsoft.com/office/officeart/2005/8/layout/orgChart1"/>
    <dgm:cxn modelId="{3348A7F0-F16A-4D7E-8D6A-3B4F8470116F}" type="presParOf" srcId="{49853291-9C48-45C4-AFA1-0D76D92755D9}" destId="{7D9D82E2-E1A6-49E9-AE2C-DEB4C9DD9C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98D8CC-5D58-49AD-AEFF-53FA6D8025BF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88D83F-85CC-4284-9277-929EB028B2F1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2010</a:t>
          </a:r>
        </a:p>
      </dgm:t>
    </dgm:pt>
    <dgm:pt modelId="{5FBA749E-33D2-4199-90ED-E0B7D6B1CA98}" type="parTrans" cxnId="{92974F15-8884-485F-8D8D-1C31ABBBE347}">
      <dgm:prSet/>
      <dgm:spPr/>
      <dgm:t>
        <a:bodyPr/>
        <a:lstStyle/>
        <a:p>
          <a:endParaRPr lang="en-US"/>
        </a:p>
      </dgm:t>
    </dgm:pt>
    <dgm:pt modelId="{D3E40891-F03D-48F6-8F91-5B1567575CB2}" type="sibTrans" cxnId="{92974F15-8884-485F-8D8D-1C31ABBBE347}">
      <dgm:prSet/>
      <dgm:spPr/>
      <dgm:t>
        <a:bodyPr/>
        <a:lstStyle/>
        <a:p>
          <a:endParaRPr lang="en-US"/>
        </a:p>
      </dgm:t>
    </dgm:pt>
    <dgm:pt modelId="{C177FAB2-2C2C-4F80-B54D-2C408D2B1EF9}">
      <dgm:prSet phldrT="[Text]"/>
      <dgm:spPr/>
      <dgm:t>
        <a:bodyPr/>
        <a:lstStyle/>
        <a:p>
          <a:r>
            <a:rPr lang="en-US" dirty="0"/>
            <a:t>White</a:t>
          </a:r>
        </a:p>
      </dgm:t>
    </dgm:pt>
    <dgm:pt modelId="{4094506F-F078-4C4F-AA59-2DB58D3FF60D}" type="parTrans" cxnId="{AC2D7917-AA0F-4A8D-A247-C32E6C6C7035}">
      <dgm:prSet/>
      <dgm:spPr/>
      <dgm:t>
        <a:bodyPr/>
        <a:lstStyle/>
        <a:p>
          <a:endParaRPr lang="en-US"/>
        </a:p>
      </dgm:t>
    </dgm:pt>
    <dgm:pt modelId="{D5C3CBB9-A647-42AF-87CA-23D8FB31B78B}" type="sibTrans" cxnId="{AC2D7917-AA0F-4A8D-A247-C32E6C6C7035}">
      <dgm:prSet/>
      <dgm:spPr/>
      <dgm:t>
        <a:bodyPr/>
        <a:lstStyle/>
        <a:p>
          <a:endParaRPr lang="en-US"/>
        </a:p>
      </dgm:t>
    </dgm:pt>
    <dgm:pt modelId="{E90C0ACC-37D2-4D99-8D46-D63FA6C66C3D}">
      <dgm:prSet phldrT="[Text]"/>
      <dgm:spPr/>
      <dgm:t>
        <a:bodyPr/>
        <a:lstStyle/>
        <a:p>
          <a:r>
            <a:rPr lang="en-US" dirty="0"/>
            <a:t>Black</a:t>
          </a:r>
        </a:p>
      </dgm:t>
    </dgm:pt>
    <dgm:pt modelId="{19074C50-AE7A-4B44-8C62-7A8E7D05E1DE}" type="parTrans" cxnId="{12881F46-22BA-46F1-BB2F-23488BEAD460}">
      <dgm:prSet/>
      <dgm:spPr/>
      <dgm:t>
        <a:bodyPr/>
        <a:lstStyle/>
        <a:p>
          <a:endParaRPr lang="en-US"/>
        </a:p>
      </dgm:t>
    </dgm:pt>
    <dgm:pt modelId="{2EE70890-C78E-44DB-A418-ADEAD59A76EC}" type="sibTrans" cxnId="{12881F46-22BA-46F1-BB2F-23488BEAD460}">
      <dgm:prSet/>
      <dgm:spPr/>
      <dgm:t>
        <a:bodyPr/>
        <a:lstStyle/>
        <a:p>
          <a:endParaRPr lang="en-US"/>
        </a:p>
      </dgm:t>
    </dgm:pt>
    <dgm:pt modelId="{1B680CFD-9A40-432B-824C-2FABC395463B}">
      <dgm:prSet phldrT="[Text]"/>
      <dgm:spPr/>
      <dgm:t>
        <a:bodyPr/>
        <a:lstStyle/>
        <a:p>
          <a:r>
            <a:rPr lang="en-US" dirty="0"/>
            <a:t>Asian-PI</a:t>
          </a:r>
        </a:p>
      </dgm:t>
    </dgm:pt>
    <dgm:pt modelId="{7BA18765-5925-4E9A-8F4E-42F9E8A1B682}" type="parTrans" cxnId="{464C4A74-E397-4349-AF3B-8F1A0EBAA904}">
      <dgm:prSet/>
      <dgm:spPr/>
      <dgm:t>
        <a:bodyPr/>
        <a:lstStyle/>
        <a:p>
          <a:endParaRPr lang="en-US"/>
        </a:p>
      </dgm:t>
    </dgm:pt>
    <dgm:pt modelId="{7B1FC386-2E16-436A-93C7-D31467AF7357}" type="sibTrans" cxnId="{464C4A74-E397-4349-AF3B-8F1A0EBAA904}">
      <dgm:prSet/>
      <dgm:spPr/>
      <dgm:t>
        <a:bodyPr/>
        <a:lstStyle/>
        <a:p>
          <a:endParaRPr lang="en-US"/>
        </a:p>
      </dgm:t>
    </dgm:pt>
    <dgm:pt modelId="{28B92B22-2EB0-475B-B39C-2DACFA6DC0A4}">
      <dgm:prSet phldrT="[Text]"/>
      <dgm:spPr/>
      <dgm:t>
        <a:bodyPr/>
        <a:lstStyle/>
        <a:p>
          <a:r>
            <a:rPr lang="en-US" dirty="0"/>
            <a:t>AI/AN</a:t>
          </a:r>
        </a:p>
      </dgm:t>
    </dgm:pt>
    <dgm:pt modelId="{69302E13-EE45-403C-8508-614D34928947}" type="parTrans" cxnId="{7DF684AF-D8C0-4BF1-95F6-04CA8822641E}">
      <dgm:prSet/>
      <dgm:spPr/>
      <dgm:t>
        <a:bodyPr/>
        <a:lstStyle/>
        <a:p>
          <a:endParaRPr lang="en-US"/>
        </a:p>
      </dgm:t>
    </dgm:pt>
    <dgm:pt modelId="{9721F71E-DA4B-48E7-B5F5-EE4EE1F9540D}" type="sibTrans" cxnId="{7DF684AF-D8C0-4BF1-95F6-04CA8822641E}">
      <dgm:prSet/>
      <dgm:spPr/>
      <dgm:t>
        <a:bodyPr/>
        <a:lstStyle/>
        <a:p>
          <a:endParaRPr lang="en-US"/>
        </a:p>
      </dgm:t>
    </dgm:pt>
    <dgm:pt modelId="{ED8E3AC1-8E1E-406C-82B9-AFA708C034A6}">
      <dgm:prSet phldrT="[Text]"/>
      <dgm:spPr/>
      <dgm:t>
        <a:bodyPr/>
        <a:lstStyle/>
        <a:p>
          <a:r>
            <a:rPr lang="en-US" dirty="0"/>
            <a:t>Multiracial</a:t>
          </a:r>
        </a:p>
      </dgm:t>
    </dgm:pt>
    <dgm:pt modelId="{38DC0D7D-DA65-4A39-B69F-17075B7F7E5B}" type="parTrans" cxnId="{0E63E2E2-5AF7-4EE3-A7B8-50861B531B79}">
      <dgm:prSet/>
      <dgm:spPr/>
      <dgm:t>
        <a:bodyPr/>
        <a:lstStyle/>
        <a:p>
          <a:endParaRPr lang="en-US"/>
        </a:p>
      </dgm:t>
    </dgm:pt>
    <dgm:pt modelId="{0A27B273-F05E-4420-B30D-09DF9E02DEF1}" type="sibTrans" cxnId="{0E63E2E2-5AF7-4EE3-A7B8-50861B531B79}">
      <dgm:prSet/>
      <dgm:spPr/>
      <dgm:t>
        <a:bodyPr/>
        <a:lstStyle/>
        <a:p>
          <a:endParaRPr lang="en-US"/>
        </a:p>
      </dgm:t>
    </dgm:pt>
    <dgm:pt modelId="{9ECC5BF2-E575-4F16-913F-ED751B90585B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2014</a:t>
          </a:r>
        </a:p>
      </dgm:t>
    </dgm:pt>
    <dgm:pt modelId="{E709AEE7-E33D-42AF-B5A7-77E36BE83101}" type="parTrans" cxnId="{4BAA95F3-EF70-4A54-B9EA-D327C1AB342E}">
      <dgm:prSet/>
      <dgm:spPr/>
      <dgm:t>
        <a:bodyPr/>
        <a:lstStyle/>
        <a:p>
          <a:endParaRPr lang="en-US"/>
        </a:p>
      </dgm:t>
    </dgm:pt>
    <dgm:pt modelId="{FB885F1D-85CB-46B0-B064-B95010FD9BDF}" type="sibTrans" cxnId="{4BAA95F3-EF70-4A54-B9EA-D327C1AB342E}">
      <dgm:prSet/>
      <dgm:spPr/>
      <dgm:t>
        <a:bodyPr/>
        <a:lstStyle/>
        <a:p>
          <a:endParaRPr lang="en-US"/>
        </a:p>
      </dgm:t>
    </dgm:pt>
    <dgm:pt modelId="{0C7DAA11-FD6E-44A5-98F3-8FE24EF293B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2016</a:t>
          </a:r>
        </a:p>
      </dgm:t>
    </dgm:pt>
    <dgm:pt modelId="{B861C81A-4B12-4593-8639-DCEDD7E37272}" type="parTrans" cxnId="{8DCC401D-8816-4D62-838E-5329488AA3CE}">
      <dgm:prSet/>
      <dgm:spPr/>
      <dgm:t>
        <a:bodyPr/>
        <a:lstStyle/>
        <a:p>
          <a:endParaRPr lang="en-US"/>
        </a:p>
      </dgm:t>
    </dgm:pt>
    <dgm:pt modelId="{FEB79686-46F9-4A39-B9B4-E03CD54A26ED}" type="sibTrans" cxnId="{8DCC401D-8816-4D62-838E-5329488AA3CE}">
      <dgm:prSet/>
      <dgm:spPr/>
      <dgm:t>
        <a:bodyPr/>
        <a:lstStyle/>
        <a:p>
          <a:endParaRPr lang="en-US"/>
        </a:p>
      </dgm:t>
    </dgm:pt>
    <dgm:pt modelId="{250A8F76-2EC4-41E0-ADD6-B7B4161CC40B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2018</a:t>
          </a:r>
        </a:p>
      </dgm:t>
    </dgm:pt>
    <dgm:pt modelId="{22A00CE6-39C0-429E-98E6-532E98B384B1}" type="parTrans" cxnId="{46AF0AEB-0C65-41AF-A3D8-C0DA4E7D04A4}">
      <dgm:prSet/>
      <dgm:spPr/>
      <dgm:t>
        <a:bodyPr/>
        <a:lstStyle/>
        <a:p>
          <a:endParaRPr lang="en-US"/>
        </a:p>
      </dgm:t>
    </dgm:pt>
    <dgm:pt modelId="{429FC6B1-6D43-4D0B-BCC7-7E7B787BF63D}" type="sibTrans" cxnId="{46AF0AEB-0C65-41AF-A3D8-C0DA4E7D04A4}">
      <dgm:prSet/>
      <dgm:spPr/>
      <dgm:t>
        <a:bodyPr/>
        <a:lstStyle/>
        <a:p>
          <a:endParaRPr lang="en-US"/>
        </a:p>
      </dgm:t>
    </dgm:pt>
    <dgm:pt modelId="{7F793416-8279-4398-BB67-F33E12A101F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2010 Census Tracts</a:t>
          </a:r>
        </a:p>
      </dgm:t>
    </dgm:pt>
    <dgm:pt modelId="{568325CC-82FA-461F-82DC-06BBE79546D4}" type="parTrans" cxnId="{3484154A-E38E-488C-92A1-B5C4FABC41B5}">
      <dgm:prSet/>
      <dgm:spPr/>
      <dgm:t>
        <a:bodyPr/>
        <a:lstStyle/>
        <a:p>
          <a:endParaRPr lang="en-US"/>
        </a:p>
      </dgm:t>
    </dgm:pt>
    <dgm:pt modelId="{749C31A9-F589-402E-88A3-85F5B4331868}" type="sibTrans" cxnId="{3484154A-E38E-488C-92A1-B5C4FABC41B5}">
      <dgm:prSet/>
      <dgm:spPr/>
      <dgm:t>
        <a:bodyPr/>
        <a:lstStyle/>
        <a:p>
          <a:endParaRPr lang="en-US"/>
        </a:p>
      </dgm:t>
    </dgm:pt>
    <dgm:pt modelId="{C0C3168A-3113-422E-985E-0EBDAA5AA376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9057D9D1-4A07-445C-9326-3938F5523860}" type="parTrans" cxnId="{44E0A9FF-2A26-4BFE-95BC-729ECD0DDF91}">
      <dgm:prSet/>
      <dgm:spPr/>
      <dgm:t>
        <a:bodyPr/>
        <a:lstStyle/>
        <a:p>
          <a:endParaRPr lang="en-US"/>
        </a:p>
      </dgm:t>
    </dgm:pt>
    <dgm:pt modelId="{DFDD5115-7031-4899-B784-73C4FA438AE3}" type="sibTrans" cxnId="{44E0A9FF-2A26-4BFE-95BC-729ECD0DDF91}">
      <dgm:prSet/>
      <dgm:spPr/>
      <dgm:t>
        <a:bodyPr/>
        <a:lstStyle/>
        <a:p>
          <a:endParaRPr lang="en-US"/>
        </a:p>
      </dgm:t>
    </dgm:pt>
    <dgm:pt modelId="{36A695FE-73FC-47B1-9B32-860CDBB94F29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2000</a:t>
          </a:r>
        </a:p>
      </dgm:t>
    </dgm:pt>
    <dgm:pt modelId="{B1F2C5A9-6EFB-438D-83C8-CDD329FE19AE}" type="parTrans" cxnId="{837F4E34-C412-46C0-8C49-C8174F2A5045}">
      <dgm:prSet/>
      <dgm:spPr/>
      <dgm:t>
        <a:bodyPr/>
        <a:lstStyle/>
        <a:p>
          <a:endParaRPr lang="en-US"/>
        </a:p>
      </dgm:t>
    </dgm:pt>
    <dgm:pt modelId="{AF40E81A-773A-4708-8989-40DEB927FDF2}" type="sibTrans" cxnId="{837F4E34-C412-46C0-8C49-C8174F2A5045}">
      <dgm:prSet/>
      <dgm:spPr/>
      <dgm:t>
        <a:bodyPr/>
        <a:lstStyle/>
        <a:p>
          <a:endParaRPr lang="en-US"/>
        </a:p>
      </dgm:t>
    </dgm:pt>
    <dgm:pt modelId="{567F4C39-316A-46AE-A249-83BA89E1C303}">
      <dgm:prSet phldrT="[Text]"/>
      <dgm:spPr/>
      <dgm:t>
        <a:bodyPr/>
        <a:lstStyle/>
        <a:p>
          <a:r>
            <a:rPr lang="en-US" b="1" dirty="0">
              <a:solidFill>
                <a:srgbClr val="C00000"/>
              </a:solidFill>
            </a:rPr>
            <a:t>2000</a:t>
          </a:r>
          <a:r>
            <a:rPr lang="en-US" b="1" dirty="0">
              <a:solidFill>
                <a:schemeClr val="tx1"/>
              </a:solidFill>
            </a:rPr>
            <a:t> census tracts</a:t>
          </a:r>
        </a:p>
      </dgm:t>
    </dgm:pt>
    <dgm:pt modelId="{F37DEA6D-93F2-45EC-B1E4-02512ED3D81D}" type="parTrans" cxnId="{F85832E2-5EFF-4F81-859E-9976A6C951B6}">
      <dgm:prSet/>
      <dgm:spPr/>
      <dgm:t>
        <a:bodyPr/>
        <a:lstStyle/>
        <a:p>
          <a:endParaRPr lang="en-US"/>
        </a:p>
      </dgm:t>
    </dgm:pt>
    <dgm:pt modelId="{413EE414-2B14-4078-B060-888C2420DCCA}" type="sibTrans" cxnId="{F85832E2-5EFF-4F81-859E-9976A6C951B6}">
      <dgm:prSet/>
      <dgm:spPr/>
      <dgm:t>
        <a:bodyPr/>
        <a:lstStyle/>
        <a:p>
          <a:endParaRPr lang="en-US"/>
        </a:p>
      </dgm:t>
    </dgm:pt>
    <dgm:pt modelId="{32EB243A-3A7D-469C-8700-F1D903666DF0}">
      <dgm:prSet phldrT="[Text]"/>
      <dgm:spPr/>
      <dgm:t>
        <a:bodyPr/>
        <a:lstStyle/>
        <a:p>
          <a:r>
            <a:rPr lang="en-US" dirty="0"/>
            <a:t>White</a:t>
          </a:r>
          <a:endParaRPr lang="en-US" b="1" dirty="0">
            <a:solidFill>
              <a:schemeClr val="tx1"/>
            </a:solidFill>
          </a:endParaRPr>
        </a:p>
      </dgm:t>
    </dgm:pt>
    <dgm:pt modelId="{23B06355-9479-4B00-A00E-285A0940ED71}" type="parTrans" cxnId="{D950EEEB-2051-4B6F-9211-F68823C582B2}">
      <dgm:prSet/>
      <dgm:spPr/>
      <dgm:t>
        <a:bodyPr/>
        <a:lstStyle/>
        <a:p>
          <a:endParaRPr lang="en-US"/>
        </a:p>
      </dgm:t>
    </dgm:pt>
    <dgm:pt modelId="{FAA2CB7D-8939-42D7-9848-68AAD9B7EDD1}" type="sibTrans" cxnId="{D950EEEB-2051-4B6F-9211-F68823C582B2}">
      <dgm:prSet/>
      <dgm:spPr/>
      <dgm:t>
        <a:bodyPr/>
        <a:lstStyle/>
        <a:p>
          <a:endParaRPr lang="en-US"/>
        </a:p>
      </dgm:t>
    </dgm:pt>
    <dgm:pt modelId="{723E3BD7-311C-4A59-8A8F-5AE1AEF45026}">
      <dgm:prSet phldrT="[Text]"/>
      <dgm:spPr/>
      <dgm:t>
        <a:bodyPr/>
        <a:lstStyle/>
        <a:p>
          <a:r>
            <a:rPr lang="en-US" dirty="0"/>
            <a:t>Black</a:t>
          </a:r>
        </a:p>
      </dgm:t>
    </dgm:pt>
    <dgm:pt modelId="{719CC83A-E4F9-412C-B8C7-F146B91694F2}" type="parTrans" cxnId="{0530E95A-1304-49BF-9A14-2E9B4C783331}">
      <dgm:prSet/>
      <dgm:spPr/>
      <dgm:t>
        <a:bodyPr/>
        <a:lstStyle/>
        <a:p>
          <a:endParaRPr lang="en-US"/>
        </a:p>
      </dgm:t>
    </dgm:pt>
    <dgm:pt modelId="{E210D61C-7ACF-4F96-935A-CC649D2468FC}" type="sibTrans" cxnId="{0530E95A-1304-49BF-9A14-2E9B4C783331}">
      <dgm:prSet/>
      <dgm:spPr/>
      <dgm:t>
        <a:bodyPr/>
        <a:lstStyle/>
        <a:p>
          <a:endParaRPr lang="en-US"/>
        </a:p>
      </dgm:t>
    </dgm:pt>
    <dgm:pt modelId="{3F56FA9D-F86E-4900-ACA4-0F2F831A8D73}">
      <dgm:prSet phldrT="[Text]"/>
      <dgm:spPr/>
      <dgm:t>
        <a:bodyPr/>
        <a:lstStyle/>
        <a:p>
          <a:r>
            <a:rPr lang="en-US" dirty="0"/>
            <a:t>Asian-PI</a:t>
          </a:r>
        </a:p>
      </dgm:t>
    </dgm:pt>
    <dgm:pt modelId="{8708A391-D61B-4032-BA5D-30FA078EAD44}" type="parTrans" cxnId="{60ADBAA7-29E5-40C5-B11D-BBDD52B3B3EF}">
      <dgm:prSet/>
      <dgm:spPr/>
      <dgm:t>
        <a:bodyPr/>
        <a:lstStyle/>
        <a:p>
          <a:endParaRPr lang="en-US"/>
        </a:p>
      </dgm:t>
    </dgm:pt>
    <dgm:pt modelId="{1E75E45C-DFAD-4554-88F2-09517937E8AF}" type="sibTrans" cxnId="{60ADBAA7-29E5-40C5-B11D-BBDD52B3B3EF}">
      <dgm:prSet/>
      <dgm:spPr/>
      <dgm:t>
        <a:bodyPr/>
        <a:lstStyle/>
        <a:p>
          <a:endParaRPr lang="en-US"/>
        </a:p>
      </dgm:t>
    </dgm:pt>
    <dgm:pt modelId="{825BDC08-0383-43F3-8D2E-380D14948370}">
      <dgm:prSet phldrT="[Text]"/>
      <dgm:spPr/>
      <dgm:t>
        <a:bodyPr/>
        <a:lstStyle/>
        <a:p>
          <a:r>
            <a:rPr lang="en-US" dirty="0"/>
            <a:t>AI/AN</a:t>
          </a:r>
        </a:p>
      </dgm:t>
    </dgm:pt>
    <dgm:pt modelId="{8A46D554-9850-4AD3-ACED-C19F590782C2}" type="parTrans" cxnId="{F879F535-CA20-4B47-BA49-56EF0436A849}">
      <dgm:prSet/>
      <dgm:spPr/>
      <dgm:t>
        <a:bodyPr/>
        <a:lstStyle/>
        <a:p>
          <a:endParaRPr lang="en-US"/>
        </a:p>
      </dgm:t>
    </dgm:pt>
    <dgm:pt modelId="{FC6E92A7-605F-4591-AFF8-5E0958931A3F}" type="sibTrans" cxnId="{F879F535-CA20-4B47-BA49-56EF0436A849}">
      <dgm:prSet/>
      <dgm:spPr/>
      <dgm:t>
        <a:bodyPr/>
        <a:lstStyle/>
        <a:p>
          <a:endParaRPr lang="en-US"/>
        </a:p>
      </dgm:t>
    </dgm:pt>
    <dgm:pt modelId="{942FD1CC-94A8-4B10-9FDA-12B8DF2C5CBC}">
      <dgm:prSet phldrT="[Text]"/>
      <dgm:spPr/>
      <dgm:t>
        <a:bodyPr/>
        <a:lstStyle/>
        <a:p>
          <a:r>
            <a:rPr lang="en-US" dirty="0"/>
            <a:t>Multiracial</a:t>
          </a:r>
        </a:p>
      </dgm:t>
    </dgm:pt>
    <dgm:pt modelId="{2B0B6D10-2482-4280-A33D-69D080A70BD4}" type="parTrans" cxnId="{2ED94460-EB40-4D30-8D7A-947D7533B5B4}">
      <dgm:prSet/>
      <dgm:spPr/>
      <dgm:t>
        <a:bodyPr/>
        <a:lstStyle/>
        <a:p>
          <a:endParaRPr lang="en-US"/>
        </a:p>
      </dgm:t>
    </dgm:pt>
    <dgm:pt modelId="{B8DECA00-3F59-4196-B7B8-B09A82CA9D49}" type="sibTrans" cxnId="{2ED94460-EB40-4D30-8D7A-947D7533B5B4}">
      <dgm:prSet/>
      <dgm:spPr/>
      <dgm:t>
        <a:bodyPr/>
        <a:lstStyle/>
        <a:p>
          <a:endParaRPr lang="en-US"/>
        </a:p>
      </dgm:t>
    </dgm:pt>
    <dgm:pt modelId="{D2E2ED36-2CFA-434B-BD4C-70CE5ADD865B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81A1D606-7213-4DB5-AFF3-8E0247F92BB0}" type="parTrans" cxnId="{8F6E82B3-52FF-46C2-B93E-E10C0C50FAC1}">
      <dgm:prSet/>
      <dgm:spPr/>
      <dgm:t>
        <a:bodyPr/>
        <a:lstStyle/>
        <a:p>
          <a:endParaRPr lang="en-US"/>
        </a:p>
      </dgm:t>
    </dgm:pt>
    <dgm:pt modelId="{EF0D7CBE-BEA7-49E8-9175-A96816B7331F}" type="sibTrans" cxnId="{8F6E82B3-52FF-46C2-B93E-E10C0C50FAC1}">
      <dgm:prSet/>
      <dgm:spPr/>
      <dgm:t>
        <a:bodyPr/>
        <a:lstStyle/>
        <a:p>
          <a:endParaRPr lang="en-US"/>
        </a:p>
      </dgm:t>
    </dgm:pt>
    <dgm:pt modelId="{FB0AC7A6-D0AB-4B89-9F59-45A4A4F6C842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2010 Census Tracts</a:t>
          </a:r>
        </a:p>
      </dgm:t>
    </dgm:pt>
    <dgm:pt modelId="{E8AB71EF-6912-44FB-B96A-D43A0D07CD44}" type="parTrans" cxnId="{C6F7571A-0552-4A94-863F-BF055B068065}">
      <dgm:prSet/>
      <dgm:spPr/>
      <dgm:t>
        <a:bodyPr/>
        <a:lstStyle/>
        <a:p>
          <a:endParaRPr lang="en-US"/>
        </a:p>
      </dgm:t>
    </dgm:pt>
    <dgm:pt modelId="{32EB5BDD-4DF3-4C7A-985E-293C3BDA3FC9}" type="sibTrans" cxnId="{C6F7571A-0552-4A94-863F-BF055B068065}">
      <dgm:prSet/>
      <dgm:spPr/>
      <dgm:t>
        <a:bodyPr/>
        <a:lstStyle/>
        <a:p>
          <a:endParaRPr lang="en-US"/>
        </a:p>
      </dgm:t>
    </dgm:pt>
    <dgm:pt modelId="{1A2AA103-8BE9-4FE6-B8BE-54275346DAA6}">
      <dgm:prSet phldrT="[Text]"/>
      <dgm:spPr/>
      <dgm:t>
        <a:bodyPr/>
        <a:lstStyle/>
        <a:p>
          <a:r>
            <a:rPr lang="en-US" dirty="0"/>
            <a:t>White</a:t>
          </a:r>
        </a:p>
      </dgm:t>
    </dgm:pt>
    <dgm:pt modelId="{A002D454-38E1-4AE2-8300-650F2AB0D870}" type="parTrans" cxnId="{515EBC0D-629C-4CD6-BD32-35DA5BE67CC4}">
      <dgm:prSet/>
      <dgm:spPr/>
      <dgm:t>
        <a:bodyPr/>
        <a:lstStyle/>
        <a:p>
          <a:endParaRPr lang="en-US"/>
        </a:p>
      </dgm:t>
    </dgm:pt>
    <dgm:pt modelId="{EA099C29-CE1D-4E17-A10D-0B652A129417}" type="sibTrans" cxnId="{515EBC0D-629C-4CD6-BD32-35DA5BE67CC4}">
      <dgm:prSet/>
      <dgm:spPr/>
      <dgm:t>
        <a:bodyPr/>
        <a:lstStyle/>
        <a:p>
          <a:endParaRPr lang="en-US"/>
        </a:p>
      </dgm:t>
    </dgm:pt>
    <dgm:pt modelId="{42BD0572-2F77-40F9-9164-AF1312C813D0}">
      <dgm:prSet phldrT="[Text]"/>
      <dgm:spPr/>
      <dgm:t>
        <a:bodyPr/>
        <a:lstStyle/>
        <a:p>
          <a:r>
            <a:rPr lang="en-US" dirty="0"/>
            <a:t>Black</a:t>
          </a:r>
        </a:p>
      </dgm:t>
    </dgm:pt>
    <dgm:pt modelId="{7C985434-FAD4-4C22-8A9F-F18B477CF785}" type="parTrans" cxnId="{B4889B5A-05F2-4765-BF27-977E9B78C453}">
      <dgm:prSet/>
      <dgm:spPr/>
      <dgm:t>
        <a:bodyPr/>
        <a:lstStyle/>
        <a:p>
          <a:endParaRPr lang="en-US"/>
        </a:p>
      </dgm:t>
    </dgm:pt>
    <dgm:pt modelId="{B23424E2-1576-449A-A699-F74BDA034328}" type="sibTrans" cxnId="{B4889B5A-05F2-4765-BF27-977E9B78C453}">
      <dgm:prSet/>
      <dgm:spPr/>
      <dgm:t>
        <a:bodyPr/>
        <a:lstStyle/>
        <a:p>
          <a:endParaRPr lang="en-US"/>
        </a:p>
      </dgm:t>
    </dgm:pt>
    <dgm:pt modelId="{62884B98-B71B-4ED1-811F-41A5358EA35F}">
      <dgm:prSet phldrT="[Text]"/>
      <dgm:spPr/>
      <dgm:t>
        <a:bodyPr/>
        <a:lstStyle/>
        <a:p>
          <a:r>
            <a:rPr lang="en-US" dirty="0"/>
            <a:t>Asian-PI</a:t>
          </a:r>
        </a:p>
      </dgm:t>
    </dgm:pt>
    <dgm:pt modelId="{D69163DF-630D-4D94-A1E0-143D666FDD4F}" type="parTrans" cxnId="{8D667741-CB33-43BB-B72F-A757317B2A30}">
      <dgm:prSet/>
      <dgm:spPr/>
      <dgm:t>
        <a:bodyPr/>
        <a:lstStyle/>
        <a:p>
          <a:endParaRPr lang="en-US"/>
        </a:p>
      </dgm:t>
    </dgm:pt>
    <dgm:pt modelId="{B33E7AFC-2A67-4FC6-B1B4-312630338047}" type="sibTrans" cxnId="{8D667741-CB33-43BB-B72F-A757317B2A30}">
      <dgm:prSet/>
      <dgm:spPr/>
      <dgm:t>
        <a:bodyPr/>
        <a:lstStyle/>
        <a:p>
          <a:endParaRPr lang="en-US"/>
        </a:p>
      </dgm:t>
    </dgm:pt>
    <dgm:pt modelId="{C4458D56-3232-4869-A446-91A3942F7CF6}">
      <dgm:prSet phldrT="[Text]"/>
      <dgm:spPr/>
      <dgm:t>
        <a:bodyPr/>
        <a:lstStyle/>
        <a:p>
          <a:r>
            <a:rPr lang="en-US" dirty="0"/>
            <a:t>AI/AN</a:t>
          </a:r>
        </a:p>
      </dgm:t>
    </dgm:pt>
    <dgm:pt modelId="{460014F1-05FE-4AD3-85F3-04FAFAA52AD6}" type="parTrans" cxnId="{9203F711-FE07-4C30-A9D8-62F6F796F3D4}">
      <dgm:prSet/>
      <dgm:spPr/>
      <dgm:t>
        <a:bodyPr/>
        <a:lstStyle/>
        <a:p>
          <a:endParaRPr lang="en-US"/>
        </a:p>
      </dgm:t>
    </dgm:pt>
    <dgm:pt modelId="{E95C79D3-20CE-4A62-9FA2-0505BCF8D06F}" type="sibTrans" cxnId="{9203F711-FE07-4C30-A9D8-62F6F796F3D4}">
      <dgm:prSet/>
      <dgm:spPr/>
      <dgm:t>
        <a:bodyPr/>
        <a:lstStyle/>
        <a:p>
          <a:endParaRPr lang="en-US"/>
        </a:p>
      </dgm:t>
    </dgm:pt>
    <dgm:pt modelId="{AE76A3DD-8326-4368-BB98-6E876C7189EA}">
      <dgm:prSet phldrT="[Text]"/>
      <dgm:spPr/>
      <dgm:t>
        <a:bodyPr/>
        <a:lstStyle/>
        <a:p>
          <a:r>
            <a:rPr lang="en-US" dirty="0"/>
            <a:t>Multiracial</a:t>
          </a:r>
        </a:p>
      </dgm:t>
    </dgm:pt>
    <dgm:pt modelId="{09077491-BF58-4E3A-9AA9-C200387970CA}" type="parTrans" cxnId="{A25B6C5B-E4FE-40F3-8112-70D40D5A9D74}">
      <dgm:prSet/>
      <dgm:spPr/>
      <dgm:t>
        <a:bodyPr/>
        <a:lstStyle/>
        <a:p>
          <a:endParaRPr lang="en-US"/>
        </a:p>
      </dgm:t>
    </dgm:pt>
    <dgm:pt modelId="{F2D943CF-7F3B-48BB-A322-429B6B07EE4C}" type="sibTrans" cxnId="{A25B6C5B-E4FE-40F3-8112-70D40D5A9D74}">
      <dgm:prSet/>
      <dgm:spPr/>
      <dgm:t>
        <a:bodyPr/>
        <a:lstStyle/>
        <a:p>
          <a:endParaRPr lang="en-US"/>
        </a:p>
      </dgm:t>
    </dgm:pt>
    <dgm:pt modelId="{F0E37B24-0FFC-472E-906C-97BC5303B094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BCC6A34E-6407-463A-8B4A-8C5DFF49F9B7}" type="parTrans" cxnId="{A3E6E50C-67B1-48E8-9C32-1EEDAA93E7EE}">
      <dgm:prSet/>
      <dgm:spPr/>
      <dgm:t>
        <a:bodyPr/>
        <a:lstStyle/>
        <a:p>
          <a:endParaRPr lang="en-US"/>
        </a:p>
      </dgm:t>
    </dgm:pt>
    <dgm:pt modelId="{8590CA55-F46F-4F32-A7FF-E4955B7CDBB8}" type="sibTrans" cxnId="{A3E6E50C-67B1-48E8-9C32-1EEDAA93E7EE}">
      <dgm:prSet/>
      <dgm:spPr/>
      <dgm:t>
        <a:bodyPr/>
        <a:lstStyle/>
        <a:p>
          <a:endParaRPr lang="en-US"/>
        </a:p>
      </dgm:t>
    </dgm:pt>
    <dgm:pt modelId="{9195FA05-BC2B-43F7-B809-4AFCCF3DFB8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2010 Census Tracts</a:t>
          </a:r>
        </a:p>
      </dgm:t>
    </dgm:pt>
    <dgm:pt modelId="{CF5A9B98-05AE-485B-8EA9-78DE0F06A153}" type="parTrans" cxnId="{C46C2C87-9B4E-4A01-8E01-7798EE50FC3C}">
      <dgm:prSet/>
      <dgm:spPr/>
      <dgm:t>
        <a:bodyPr/>
        <a:lstStyle/>
        <a:p>
          <a:endParaRPr lang="en-US"/>
        </a:p>
      </dgm:t>
    </dgm:pt>
    <dgm:pt modelId="{AEEB9A70-2AF4-4DDA-AC10-A13DADCD08E7}" type="sibTrans" cxnId="{C46C2C87-9B4E-4A01-8E01-7798EE50FC3C}">
      <dgm:prSet/>
      <dgm:spPr/>
      <dgm:t>
        <a:bodyPr/>
        <a:lstStyle/>
        <a:p>
          <a:endParaRPr lang="en-US"/>
        </a:p>
      </dgm:t>
    </dgm:pt>
    <dgm:pt modelId="{FCF3550B-92C8-4AF3-95CA-461DC5D66CED}">
      <dgm:prSet phldrT="[Text]"/>
      <dgm:spPr/>
      <dgm:t>
        <a:bodyPr/>
        <a:lstStyle/>
        <a:p>
          <a:r>
            <a:rPr lang="en-US" dirty="0"/>
            <a:t>White</a:t>
          </a:r>
        </a:p>
      </dgm:t>
    </dgm:pt>
    <dgm:pt modelId="{D7FB954D-B039-4591-AB6F-FB05A2A47AEF}" type="parTrans" cxnId="{94C8BF95-D3FC-48C5-8DAB-2C1EC8CFBA32}">
      <dgm:prSet/>
      <dgm:spPr/>
      <dgm:t>
        <a:bodyPr/>
        <a:lstStyle/>
        <a:p>
          <a:endParaRPr lang="en-US"/>
        </a:p>
      </dgm:t>
    </dgm:pt>
    <dgm:pt modelId="{F1A00F02-26F7-487A-BD0E-2FC62FA2DF54}" type="sibTrans" cxnId="{94C8BF95-D3FC-48C5-8DAB-2C1EC8CFBA32}">
      <dgm:prSet/>
      <dgm:spPr/>
      <dgm:t>
        <a:bodyPr/>
        <a:lstStyle/>
        <a:p>
          <a:endParaRPr lang="en-US"/>
        </a:p>
      </dgm:t>
    </dgm:pt>
    <dgm:pt modelId="{305AC9BC-366B-4522-B096-D7B3D66E750C}">
      <dgm:prSet phldrT="[Text]"/>
      <dgm:spPr/>
      <dgm:t>
        <a:bodyPr/>
        <a:lstStyle/>
        <a:p>
          <a:r>
            <a:rPr lang="en-US" dirty="0"/>
            <a:t>Black</a:t>
          </a:r>
        </a:p>
      </dgm:t>
    </dgm:pt>
    <dgm:pt modelId="{55044FA7-2563-4A45-A0A6-F447B48770A2}" type="parTrans" cxnId="{ECEF2997-98D2-4379-95D2-32491E2A5116}">
      <dgm:prSet/>
      <dgm:spPr/>
      <dgm:t>
        <a:bodyPr/>
        <a:lstStyle/>
        <a:p>
          <a:endParaRPr lang="en-US"/>
        </a:p>
      </dgm:t>
    </dgm:pt>
    <dgm:pt modelId="{A4312C1A-6F21-4C0C-8219-D37C2C2EE7F4}" type="sibTrans" cxnId="{ECEF2997-98D2-4379-95D2-32491E2A5116}">
      <dgm:prSet/>
      <dgm:spPr/>
      <dgm:t>
        <a:bodyPr/>
        <a:lstStyle/>
        <a:p>
          <a:endParaRPr lang="en-US"/>
        </a:p>
      </dgm:t>
    </dgm:pt>
    <dgm:pt modelId="{BF622514-9FF5-4410-8AEF-99239D572125}">
      <dgm:prSet phldrT="[Text]"/>
      <dgm:spPr/>
      <dgm:t>
        <a:bodyPr/>
        <a:lstStyle/>
        <a:p>
          <a:r>
            <a:rPr lang="en-US" dirty="0"/>
            <a:t>Asian-PI</a:t>
          </a:r>
        </a:p>
      </dgm:t>
    </dgm:pt>
    <dgm:pt modelId="{BE29C1F9-4664-4D77-977E-D076CE7F283B}" type="parTrans" cxnId="{89DCDA77-2F86-449C-B94C-E4D4CB9A8669}">
      <dgm:prSet/>
      <dgm:spPr/>
      <dgm:t>
        <a:bodyPr/>
        <a:lstStyle/>
        <a:p>
          <a:endParaRPr lang="en-US"/>
        </a:p>
      </dgm:t>
    </dgm:pt>
    <dgm:pt modelId="{57FDF9F0-97A0-4D66-912D-DEFA4F54D1D9}" type="sibTrans" cxnId="{89DCDA77-2F86-449C-B94C-E4D4CB9A8669}">
      <dgm:prSet/>
      <dgm:spPr/>
      <dgm:t>
        <a:bodyPr/>
        <a:lstStyle/>
        <a:p>
          <a:endParaRPr lang="en-US"/>
        </a:p>
      </dgm:t>
    </dgm:pt>
    <dgm:pt modelId="{1D3C16D2-6457-4347-A9EC-075CB425C3DC}">
      <dgm:prSet phldrT="[Text]"/>
      <dgm:spPr/>
      <dgm:t>
        <a:bodyPr/>
        <a:lstStyle/>
        <a:p>
          <a:r>
            <a:rPr lang="en-US" dirty="0"/>
            <a:t>AI/AN</a:t>
          </a:r>
        </a:p>
      </dgm:t>
    </dgm:pt>
    <dgm:pt modelId="{E27AAFA6-2B32-4322-AFD2-6908C99C35E6}" type="parTrans" cxnId="{4C7CDA7F-9B2B-471D-B130-1C8F7D76D8C3}">
      <dgm:prSet/>
      <dgm:spPr/>
      <dgm:t>
        <a:bodyPr/>
        <a:lstStyle/>
        <a:p>
          <a:endParaRPr lang="en-US"/>
        </a:p>
      </dgm:t>
    </dgm:pt>
    <dgm:pt modelId="{718712A1-3E47-46F5-9E07-754B14C894B7}" type="sibTrans" cxnId="{4C7CDA7F-9B2B-471D-B130-1C8F7D76D8C3}">
      <dgm:prSet/>
      <dgm:spPr/>
      <dgm:t>
        <a:bodyPr/>
        <a:lstStyle/>
        <a:p>
          <a:endParaRPr lang="en-US"/>
        </a:p>
      </dgm:t>
    </dgm:pt>
    <dgm:pt modelId="{FEA3B780-0059-4962-B0E0-F4FB3619D0DD}">
      <dgm:prSet phldrT="[Text]"/>
      <dgm:spPr/>
      <dgm:t>
        <a:bodyPr/>
        <a:lstStyle/>
        <a:p>
          <a:r>
            <a:rPr lang="en-US" dirty="0"/>
            <a:t>Multiracial</a:t>
          </a:r>
        </a:p>
      </dgm:t>
    </dgm:pt>
    <dgm:pt modelId="{06DF7C0A-E4D1-477F-B4A8-C0F79C71DDBF}" type="parTrans" cxnId="{414A272E-811C-4B55-98E7-16654A8EA4B3}">
      <dgm:prSet/>
      <dgm:spPr/>
      <dgm:t>
        <a:bodyPr/>
        <a:lstStyle/>
        <a:p>
          <a:endParaRPr lang="en-US"/>
        </a:p>
      </dgm:t>
    </dgm:pt>
    <dgm:pt modelId="{66CE29C7-61A5-423D-A937-2CAAC2420B72}" type="sibTrans" cxnId="{414A272E-811C-4B55-98E7-16654A8EA4B3}">
      <dgm:prSet/>
      <dgm:spPr/>
      <dgm:t>
        <a:bodyPr/>
        <a:lstStyle/>
        <a:p>
          <a:endParaRPr lang="en-US"/>
        </a:p>
      </dgm:t>
    </dgm:pt>
    <dgm:pt modelId="{C547CDDC-BF9A-47B9-A7F7-00F0DFD39EDF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F89F60EF-9EE1-4C6B-85F1-6239F728331E}" type="parTrans" cxnId="{D2D46F1F-2775-4851-9019-DE65AC8F3E6D}">
      <dgm:prSet/>
      <dgm:spPr/>
      <dgm:t>
        <a:bodyPr/>
        <a:lstStyle/>
        <a:p>
          <a:endParaRPr lang="en-US"/>
        </a:p>
      </dgm:t>
    </dgm:pt>
    <dgm:pt modelId="{8D7EA0EF-0500-499C-91AB-1B69F258832D}" type="sibTrans" cxnId="{D2D46F1F-2775-4851-9019-DE65AC8F3E6D}">
      <dgm:prSet/>
      <dgm:spPr/>
      <dgm:t>
        <a:bodyPr/>
        <a:lstStyle/>
        <a:p>
          <a:endParaRPr lang="en-US"/>
        </a:p>
      </dgm:t>
    </dgm:pt>
    <dgm:pt modelId="{4934A2F6-2F65-43EC-A95A-19C73EF52F77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2010 Census Tracts</a:t>
          </a:r>
        </a:p>
      </dgm:t>
    </dgm:pt>
    <dgm:pt modelId="{EE78793C-EBC0-43C0-B77F-70044B3E63F1}" type="parTrans" cxnId="{8F300259-4CE5-47A0-AE1B-A8203A894E0F}">
      <dgm:prSet/>
      <dgm:spPr/>
      <dgm:t>
        <a:bodyPr/>
        <a:lstStyle/>
        <a:p>
          <a:endParaRPr lang="en-US"/>
        </a:p>
      </dgm:t>
    </dgm:pt>
    <dgm:pt modelId="{6B0E72CF-D7E4-4277-8B83-FD793E59EA10}" type="sibTrans" cxnId="{8F300259-4CE5-47A0-AE1B-A8203A894E0F}">
      <dgm:prSet/>
      <dgm:spPr/>
      <dgm:t>
        <a:bodyPr/>
        <a:lstStyle/>
        <a:p>
          <a:endParaRPr lang="en-US"/>
        </a:p>
      </dgm:t>
    </dgm:pt>
    <dgm:pt modelId="{C2350E71-DA4B-4339-A266-8958B097AD0E}">
      <dgm:prSet phldrT="[Text]"/>
      <dgm:spPr/>
      <dgm:t>
        <a:bodyPr/>
        <a:lstStyle/>
        <a:p>
          <a:r>
            <a:rPr lang="en-US" dirty="0"/>
            <a:t>Black</a:t>
          </a:r>
        </a:p>
      </dgm:t>
    </dgm:pt>
    <dgm:pt modelId="{8E3628EF-2BCC-4CC6-AF03-7E81113C751E}" type="parTrans" cxnId="{B318DEA6-784C-4EC5-AE00-983A84616C29}">
      <dgm:prSet/>
      <dgm:spPr/>
      <dgm:t>
        <a:bodyPr/>
        <a:lstStyle/>
        <a:p>
          <a:endParaRPr lang="en-US"/>
        </a:p>
      </dgm:t>
    </dgm:pt>
    <dgm:pt modelId="{00C73D9B-F7BE-44E6-AE69-F6EF51D6D626}" type="sibTrans" cxnId="{B318DEA6-784C-4EC5-AE00-983A84616C29}">
      <dgm:prSet/>
      <dgm:spPr/>
      <dgm:t>
        <a:bodyPr/>
        <a:lstStyle/>
        <a:p>
          <a:endParaRPr lang="en-US"/>
        </a:p>
      </dgm:t>
    </dgm:pt>
    <dgm:pt modelId="{99FA6908-C497-4310-B5F6-CA7BFCCDBB55}">
      <dgm:prSet phldrT="[Text]"/>
      <dgm:spPr/>
      <dgm:t>
        <a:bodyPr/>
        <a:lstStyle/>
        <a:p>
          <a:r>
            <a:rPr lang="en-US" dirty="0"/>
            <a:t>Asian-PI</a:t>
          </a:r>
        </a:p>
      </dgm:t>
    </dgm:pt>
    <dgm:pt modelId="{44A1A6B4-DD17-426D-9D4B-1AEA3A036C49}" type="parTrans" cxnId="{DBA1182B-C64E-4958-9F5A-3C13856FA336}">
      <dgm:prSet/>
      <dgm:spPr/>
      <dgm:t>
        <a:bodyPr/>
        <a:lstStyle/>
        <a:p>
          <a:endParaRPr lang="en-US"/>
        </a:p>
      </dgm:t>
    </dgm:pt>
    <dgm:pt modelId="{2A82DF32-EF86-4FA9-990B-74AD72551F81}" type="sibTrans" cxnId="{DBA1182B-C64E-4958-9F5A-3C13856FA336}">
      <dgm:prSet/>
      <dgm:spPr/>
      <dgm:t>
        <a:bodyPr/>
        <a:lstStyle/>
        <a:p>
          <a:endParaRPr lang="en-US"/>
        </a:p>
      </dgm:t>
    </dgm:pt>
    <dgm:pt modelId="{5DFBBE27-F3C8-4F2D-9AF7-92AFA3F139A5}">
      <dgm:prSet phldrT="[Text]"/>
      <dgm:spPr/>
      <dgm:t>
        <a:bodyPr/>
        <a:lstStyle/>
        <a:p>
          <a:r>
            <a:rPr lang="en-US" dirty="0"/>
            <a:t>AI/AN</a:t>
          </a:r>
        </a:p>
      </dgm:t>
    </dgm:pt>
    <dgm:pt modelId="{FD8C8F2F-39D7-4B45-B759-DF2DCAFF505C}" type="parTrans" cxnId="{2FAB4781-01BC-41B8-8DA2-548AAE92A6CD}">
      <dgm:prSet/>
      <dgm:spPr/>
      <dgm:t>
        <a:bodyPr/>
        <a:lstStyle/>
        <a:p>
          <a:endParaRPr lang="en-US"/>
        </a:p>
      </dgm:t>
    </dgm:pt>
    <dgm:pt modelId="{8973FB43-E03A-40FB-B697-981AC2CF9CDA}" type="sibTrans" cxnId="{2FAB4781-01BC-41B8-8DA2-548AAE92A6CD}">
      <dgm:prSet/>
      <dgm:spPr/>
      <dgm:t>
        <a:bodyPr/>
        <a:lstStyle/>
        <a:p>
          <a:endParaRPr lang="en-US"/>
        </a:p>
      </dgm:t>
    </dgm:pt>
    <dgm:pt modelId="{76765A29-BCD9-4A93-A46D-42752B9B4939}">
      <dgm:prSet phldrT="[Text]"/>
      <dgm:spPr/>
      <dgm:t>
        <a:bodyPr/>
        <a:lstStyle/>
        <a:p>
          <a:r>
            <a:rPr lang="en-US" dirty="0"/>
            <a:t>Multiracial</a:t>
          </a:r>
        </a:p>
      </dgm:t>
    </dgm:pt>
    <dgm:pt modelId="{831B799C-AB53-421C-A187-515DC9C4D1D8}" type="parTrans" cxnId="{72039222-5C09-4D23-AC08-BB492231143F}">
      <dgm:prSet/>
      <dgm:spPr/>
      <dgm:t>
        <a:bodyPr/>
        <a:lstStyle/>
        <a:p>
          <a:endParaRPr lang="en-US"/>
        </a:p>
      </dgm:t>
    </dgm:pt>
    <dgm:pt modelId="{A72FDDCD-6BA5-420F-8847-6509F45B191A}" type="sibTrans" cxnId="{72039222-5C09-4D23-AC08-BB492231143F}">
      <dgm:prSet/>
      <dgm:spPr/>
      <dgm:t>
        <a:bodyPr/>
        <a:lstStyle/>
        <a:p>
          <a:endParaRPr lang="en-US"/>
        </a:p>
      </dgm:t>
    </dgm:pt>
    <dgm:pt modelId="{936D0DD4-9A66-4E73-AF30-E70BC84B3A8C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56096FCD-4C20-4717-BA73-CB50EEB31180}" type="parTrans" cxnId="{5C1481FA-E923-4D40-AB67-B46EC5078AB3}">
      <dgm:prSet/>
      <dgm:spPr/>
      <dgm:t>
        <a:bodyPr/>
        <a:lstStyle/>
        <a:p>
          <a:endParaRPr lang="en-US"/>
        </a:p>
      </dgm:t>
    </dgm:pt>
    <dgm:pt modelId="{5E234CDE-8D40-4D9D-B9EA-AF61712E3DC7}" type="sibTrans" cxnId="{5C1481FA-E923-4D40-AB67-B46EC5078AB3}">
      <dgm:prSet/>
      <dgm:spPr/>
      <dgm:t>
        <a:bodyPr/>
        <a:lstStyle/>
        <a:p>
          <a:endParaRPr lang="en-US"/>
        </a:p>
      </dgm:t>
    </dgm:pt>
    <dgm:pt modelId="{74B4A6B7-B40C-4681-BA9A-D9C5CCB48E40}">
      <dgm:prSet phldrT="[Text]"/>
      <dgm:spPr/>
      <dgm:t>
        <a:bodyPr/>
        <a:lstStyle/>
        <a:p>
          <a:r>
            <a:rPr lang="en-US"/>
            <a:t>White</a:t>
          </a:r>
          <a:endParaRPr lang="en-US" b="1" dirty="0">
            <a:solidFill>
              <a:schemeClr val="tx1"/>
            </a:solidFill>
          </a:endParaRPr>
        </a:p>
      </dgm:t>
    </dgm:pt>
    <dgm:pt modelId="{5E6E5226-6C20-4D7E-88D4-92DD26B37A3C}" type="parTrans" cxnId="{2AEFBB3A-FE66-4FBF-BA6C-A4F3056A88A8}">
      <dgm:prSet/>
      <dgm:spPr/>
      <dgm:t>
        <a:bodyPr/>
        <a:lstStyle/>
        <a:p>
          <a:endParaRPr lang="en-US"/>
        </a:p>
      </dgm:t>
    </dgm:pt>
    <dgm:pt modelId="{B524CCE1-24E6-4426-95FD-78535E2B96F6}" type="sibTrans" cxnId="{2AEFBB3A-FE66-4FBF-BA6C-A4F3056A88A8}">
      <dgm:prSet/>
      <dgm:spPr/>
      <dgm:t>
        <a:bodyPr/>
        <a:lstStyle/>
        <a:p>
          <a:endParaRPr lang="en-US"/>
        </a:p>
      </dgm:t>
    </dgm:pt>
    <dgm:pt modelId="{1BF1C3EE-61A4-4CBB-AC79-44B385FE2053}" type="pres">
      <dgm:prSet presAssocID="{9298D8CC-5D58-49AD-AEFF-53FA6D8025B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2A7FE98-6F1E-4D06-A730-32304E57C4E3}" type="pres">
      <dgm:prSet presAssocID="{36A695FE-73FC-47B1-9B32-860CDBB94F29}" presName="hierRoot1" presStyleCnt="0">
        <dgm:presLayoutVars>
          <dgm:hierBranch val="init"/>
        </dgm:presLayoutVars>
      </dgm:prSet>
      <dgm:spPr/>
    </dgm:pt>
    <dgm:pt modelId="{C30A78AD-A232-427E-A0E3-F687E8898F41}" type="pres">
      <dgm:prSet presAssocID="{36A695FE-73FC-47B1-9B32-860CDBB94F29}" presName="rootComposite1" presStyleCnt="0"/>
      <dgm:spPr/>
    </dgm:pt>
    <dgm:pt modelId="{C63B807B-7EEF-4169-8135-2E630C652CD1}" type="pres">
      <dgm:prSet presAssocID="{36A695FE-73FC-47B1-9B32-860CDBB94F29}" presName="rootText1" presStyleLbl="node0" presStyleIdx="0" presStyleCnt="5" custScaleX="127397" custScaleY="83522">
        <dgm:presLayoutVars>
          <dgm:chPref val="3"/>
        </dgm:presLayoutVars>
      </dgm:prSet>
      <dgm:spPr/>
    </dgm:pt>
    <dgm:pt modelId="{25317CC3-980E-4C5C-895B-566DF794C0CC}" type="pres">
      <dgm:prSet presAssocID="{36A695FE-73FC-47B1-9B32-860CDBB94F29}" presName="rootConnector1" presStyleLbl="node1" presStyleIdx="0" presStyleCnt="0"/>
      <dgm:spPr/>
    </dgm:pt>
    <dgm:pt modelId="{8652CE6D-8AD7-4C0B-9E64-CBC85D86AAF4}" type="pres">
      <dgm:prSet presAssocID="{36A695FE-73FC-47B1-9B32-860CDBB94F29}" presName="hierChild2" presStyleCnt="0"/>
      <dgm:spPr/>
    </dgm:pt>
    <dgm:pt modelId="{C2655B5A-08F8-4629-A04E-30F81D0BDFF9}" type="pres">
      <dgm:prSet presAssocID="{F37DEA6D-93F2-45EC-B1E4-02512ED3D81D}" presName="Name37" presStyleLbl="parChTrans1D2" presStyleIdx="0" presStyleCnt="5" custSzX="640080" custSzY="457200"/>
      <dgm:spPr/>
    </dgm:pt>
    <dgm:pt modelId="{C4AFA2A3-27D7-4C88-B33F-786757F0E4B6}" type="pres">
      <dgm:prSet presAssocID="{567F4C39-316A-46AE-A249-83BA89E1C303}" presName="hierRoot2" presStyleCnt="0">
        <dgm:presLayoutVars>
          <dgm:hierBranch val="init"/>
        </dgm:presLayoutVars>
      </dgm:prSet>
      <dgm:spPr/>
    </dgm:pt>
    <dgm:pt modelId="{FB0490D5-870E-4E13-9679-8F632A55F3EC}" type="pres">
      <dgm:prSet presAssocID="{567F4C39-316A-46AE-A249-83BA89E1C303}" presName="rootComposite" presStyleCnt="0"/>
      <dgm:spPr/>
    </dgm:pt>
    <dgm:pt modelId="{84B56A49-549C-4AF3-A1AA-F725EAD433B9}" type="pres">
      <dgm:prSet presAssocID="{567F4C39-316A-46AE-A249-83BA89E1C303}" presName="rootText" presStyleLbl="node2" presStyleIdx="0" presStyleCnt="5" custScaleX="93424" custScaleY="83522">
        <dgm:presLayoutVars>
          <dgm:chPref val="3"/>
        </dgm:presLayoutVars>
      </dgm:prSet>
      <dgm:spPr/>
    </dgm:pt>
    <dgm:pt modelId="{EE14B04B-BD0B-4BB2-B862-879B28FFFC30}" type="pres">
      <dgm:prSet presAssocID="{567F4C39-316A-46AE-A249-83BA89E1C303}" presName="rootConnector" presStyleLbl="node2" presStyleIdx="0" presStyleCnt="5"/>
      <dgm:spPr/>
    </dgm:pt>
    <dgm:pt modelId="{08DF2C3C-2C31-4E70-B4A6-A1ABC9B152C2}" type="pres">
      <dgm:prSet presAssocID="{567F4C39-316A-46AE-A249-83BA89E1C303}" presName="hierChild4" presStyleCnt="0"/>
      <dgm:spPr/>
    </dgm:pt>
    <dgm:pt modelId="{0DB2F0C9-2D93-4A26-87FF-ECC852AF692A}" type="pres">
      <dgm:prSet presAssocID="{23B06355-9479-4B00-A00E-285A0940ED71}" presName="Name37" presStyleLbl="parChTrans1D3" presStyleIdx="0" presStyleCnt="30" custSzX="640084" custSzY="457200"/>
      <dgm:spPr/>
    </dgm:pt>
    <dgm:pt modelId="{C7063169-FDAA-4894-A7EC-0AD7E27AF8E6}" type="pres">
      <dgm:prSet presAssocID="{32EB243A-3A7D-469C-8700-F1D903666DF0}" presName="hierRoot2" presStyleCnt="0">
        <dgm:presLayoutVars>
          <dgm:hierBranch val="init"/>
        </dgm:presLayoutVars>
      </dgm:prSet>
      <dgm:spPr/>
    </dgm:pt>
    <dgm:pt modelId="{AED3A3D4-54E0-45B6-8EBD-D06EA5A3F33C}" type="pres">
      <dgm:prSet presAssocID="{32EB243A-3A7D-469C-8700-F1D903666DF0}" presName="rootComposite" presStyleCnt="0"/>
      <dgm:spPr/>
    </dgm:pt>
    <dgm:pt modelId="{A4A4D0E2-E904-46C9-93DC-917699697FF2}" type="pres">
      <dgm:prSet presAssocID="{32EB243A-3A7D-469C-8700-F1D903666DF0}" presName="rootText" presStyleLbl="node3" presStyleIdx="0" presStyleCnt="30" custScaleX="58465" custScaleY="83522">
        <dgm:presLayoutVars>
          <dgm:chPref val="3"/>
        </dgm:presLayoutVars>
      </dgm:prSet>
      <dgm:spPr/>
    </dgm:pt>
    <dgm:pt modelId="{A1EEB182-3485-44CC-9D79-F6D877F22642}" type="pres">
      <dgm:prSet presAssocID="{32EB243A-3A7D-469C-8700-F1D903666DF0}" presName="rootConnector" presStyleLbl="node3" presStyleIdx="0" presStyleCnt="30"/>
      <dgm:spPr/>
    </dgm:pt>
    <dgm:pt modelId="{FD82D38A-2BCD-4EA9-ABF7-2777BE8387B2}" type="pres">
      <dgm:prSet presAssocID="{32EB243A-3A7D-469C-8700-F1D903666DF0}" presName="hierChild4" presStyleCnt="0"/>
      <dgm:spPr/>
    </dgm:pt>
    <dgm:pt modelId="{CADC2607-7536-4C87-9D02-B348E94220B1}" type="pres">
      <dgm:prSet presAssocID="{32EB243A-3A7D-469C-8700-F1D903666DF0}" presName="hierChild5" presStyleCnt="0"/>
      <dgm:spPr/>
    </dgm:pt>
    <dgm:pt modelId="{0245ECCE-C094-4C97-92B3-1A5D57A8F336}" type="pres">
      <dgm:prSet presAssocID="{719CC83A-E4F9-412C-B8C7-F146B91694F2}" presName="Name37" presStyleLbl="parChTrans1D3" presStyleIdx="1" presStyleCnt="30" custSzX="640084" custSzY="457200"/>
      <dgm:spPr/>
    </dgm:pt>
    <dgm:pt modelId="{C3D059BC-B77C-4EB9-A90B-A3C378985826}" type="pres">
      <dgm:prSet presAssocID="{723E3BD7-311C-4A59-8A8F-5AE1AEF45026}" presName="hierRoot2" presStyleCnt="0">
        <dgm:presLayoutVars>
          <dgm:hierBranch val="init"/>
        </dgm:presLayoutVars>
      </dgm:prSet>
      <dgm:spPr/>
    </dgm:pt>
    <dgm:pt modelId="{267678D9-3EBE-4D68-9650-3BE43873DDF1}" type="pres">
      <dgm:prSet presAssocID="{723E3BD7-311C-4A59-8A8F-5AE1AEF45026}" presName="rootComposite" presStyleCnt="0"/>
      <dgm:spPr/>
    </dgm:pt>
    <dgm:pt modelId="{633D1FD1-32BA-4F5F-B49B-FC65393C2C9B}" type="pres">
      <dgm:prSet presAssocID="{723E3BD7-311C-4A59-8A8F-5AE1AEF45026}" presName="rootText" presStyleLbl="node3" presStyleIdx="1" presStyleCnt="30" custScaleX="58465" custScaleY="83522">
        <dgm:presLayoutVars>
          <dgm:chPref val="3"/>
        </dgm:presLayoutVars>
      </dgm:prSet>
      <dgm:spPr/>
    </dgm:pt>
    <dgm:pt modelId="{B76393AC-179D-4218-9A48-48B6620B5CEA}" type="pres">
      <dgm:prSet presAssocID="{723E3BD7-311C-4A59-8A8F-5AE1AEF45026}" presName="rootConnector" presStyleLbl="node3" presStyleIdx="1" presStyleCnt="30"/>
      <dgm:spPr/>
    </dgm:pt>
    <dgm:pt modelId="{4944D95F-A1AD-4176-AC17-795616364CA8}" type="pres">
      <dgm:prSet presAssocID="{723E3BD7-311C-4A59-8A8F-5AE1AEF45026}" presName="hierChild4" presStyleCnt="0"/>
      <dgm:spPr/>
    </dgm:pt>
    <dgm:pt modelId="{D257847F-3150-4B58-BC73-BA6F9C1B791D}" type="pres">
      <dgm:prSet presAssocID="{723E3BD7-311C-4A59-8A8F-5AE1AEF45026}" presName="hierChild5" presStyleCnt="0"/>
      <dgm:spPr/>
    </dgm:pt>
    <dgm:pt modelId="{A0D7A2EB-80D3-41F6-ABF1-D83EBEAC3B06}" type="pres">
      <dgm:prSet presAssocID="{8708A391-D61B-4032-BA5D-30FA078EAD44}" presName="Name37" presStyleLbl="parChTrans1D3" presStyleIdx="2" presStyleCnt="30" custSzX="640084" custSzY="457200"/>
      <dgm:spPr/>
    </dgm:pt>
    <dgm:pt modelId="{66FB0683-E709-4EA0-9E48-23DCEB69D864}" type="pres">
      <dgm:prSet presAssocID="{3F56FA9D-F86E-4900-ACA4-0F2F831A8D73}" presName="hierRoot2" presStyleCnt="0">
        <dgm:presLayoutVars>
          <dgm:hierBranch val="init"/>
        </dgm:presLayoutVars>
      </dgm:prSet>
      <dgm:spPr/>
    </dgm:pt>
    <dgm:pt modelId="{455FD6C7-0021-45CD-B2B8-59592153F911}" type="pres">
      <dgm:prSet presAssocID="{3F56FA9D-F86E-4900-ACA4-0F2F831A8D73}" presName="rootComposite" presStyleCnt="0"/>
      <dgm:spPr/>
    </dgm:pt>
    <dgm:pt modelId="{C93C75DB-88B9-4C57-B152-D4D6223C798B}" type="pres">
      <dgm:prSet presAssocID="{3F56FA9D-F86E-4900-ACA4-0F2F831A8D73}" presName="rootText" presStyleLbl="node3" presStyleIdx="2" presStyleCnt="30" custScaleX="58465" custScaleY="83522">
        <dgm:presLayoutVars>
          <dgm:chPref val="3"/>
        </dgm:presLayoutVars>
      </dgm:prSet>
      <dgm:spPr/>
    </dgm:pt>
    <dgm:pt modelId="{2E2F801F-22AE-42DC-A46F-9CCD4300F85E}" type="pres">
      <dgm:prSet presAssocID="{3F56FA9D-F86E-4900-ACA4-0F2F831A8D73}" presName="rootConnector" presStyleLbl="node3" presStyleIdx="2" presStyleCnt="30"/>
      <dgm:spPr/>
    </dgm:pt>
    <dgm:pt modelId="{DC016D31-76E1-49F9-A5F4-F6821D011063}" type="pres">
      <dgm:prSet presAssocID="{3F56FA9D-F86E-4900-ACA4-0F2F831A8D73}" presName="hierChild4" presStyleCnt="0"/>
      <dgm:spPr/>
    </dgm:pt>
    <dgm:pt modelId="{7DE97897-A716-4DD1-BA75-E7F10194C81B}" type="pres">
      <dgm:prSet presAssocID="{3F56FA9D-F86E-4900-ACA4-0F2F831A8D73}" presName="hierChild5" presStyleCnt="0"/>
      <dgm:spPr/>
    </dgm:pt>
    <dgm:pt modelId="{43C490EE-A1FE-462B-91C6-29E9F42E45B4}" type="pres">
      <dgm:prSet presAssocID="{8A46D554-9850-4AD3-ACED-C19F590782C2}" presName="Name37" presStyleLbl="parChTrans1D3" presStyleIdx="3" presStyleCnt="30" custSzX="640084" custSzY="457200"/>
      <dgm:spPr/>
    </dgm:pt>
    <dgm:pt modelId="{CC91D750-5466-40B4-9736-B9FD0398A9E9}" type="pres">
      <dgm:prSet presAssocID="{825BDC08-0383-43F3-8D2E-380D14948370}" presName="hierRoot2" presStyleCnt="0">
        <dgm:presLayoutVars>
          <dgm:hierBranch val="init"/>
        </dgm:presLayoutVars>
      </dgm:prSet>
      <dgm:spPr/>
    </dgm:pt>
    <dgm:pt modelId="{C269CFC5-D563-49B0-A7C9-ED1E44E0ADF0}" type="pres">
      <dgm:prSet presAssocID="{825BDC08-0383-43F3-8D2E-380D14948370}" presName="rootComposite" presStyleCnt="0"/>
      <dgm:spPr/>
    </dgm:pt>
    <dgm:pt modelId="{1204EB71-EE19-422A-99D1-F8A25CA672AA}" type="pres">
      <dgm:prSet presAssocID="{825BDC08-0383-43F3-8D2E-380D14948370}" presName="rootText" presStyleLbl="node3" presStyleIdx="3" presStyleCnt="30" custScaleX="58465" custScaleY="83522">
        <dgm:presLayoutVars>
          <dgm:chPref val="3"/>
        </dgm:presLayoutVars>
      </dgm:prSet>
      <dgm:spPr/>
    </dgm:pt>
    <dgm:pt modelId="{E3BDC962-8EFC-4746-866B-81CA4DEB652F}" type="pres">
      <dgm:prSet presAssocID="{825BDC08-0383-43F3-8D2E-380D14948370}" presName="rootConnector" presStyleLbl="node3" presStyleIdx="3" presStyleCnt="30"/>
      <dgm:spPr/>
    </dgm:pt>
    <dgm:pt modelId="{D679178A-D1C8-415E-B15D-C0AC102239D1}" type="pres">
      <dgm:prSet presAssocID="{825BDC08-0383-43F3-8D2E-380D14948370}" presName="hierChild4" presStyleCnt="0"/>
      <dgm:spPr/>
    </dgm:pt>
    <dgm:pt modelId="{1A6A2FD3-458D-4868-891A-EBC864568952}" type="pres">
      <dgm:prSet presAssocID="{825BDC08-0383-43F3-8D2E-380D14948370}" presName="hierChild5" presStyleCnt="0"/>
      <dgm:spPr/>
    </dgm:pt>
    <dgm:pt modelId="{52B617AC-4EA3-4B1B-8741-A9651D66BFE9}" type="pres">
      <dgm:prSet presAssocID="{2B0B6D10-2482-4280-A33D-69D080A70BD4}" presName="Name37" presStyleLbl="parChTrans1D3" presStyleIdx="4" presStyleCnt="30" custSzX="640084" custSzY="457200"/>
      <dgm:spPr/>
    </dgm:pt>
    <dgm:pt modelId="{13D0D373-F509-49B1-9BC4-7C5C30A97748}" type="pres">
      <dgm:prSet presAssocID="{942FD1CC-94A8-4B10-9FDA-12B8DF2C5CBC}" presName="hierRoot2" presStyleCnt="0">
        <dgm:presLayoutVars>
          <dgm:hierBranch val="init"/>
        </dgm:presLayoutVars>
      </dgm:prSet>
      <dgm:spPr/>
    </dgm:pt>
    <dgm:pt modelId="{7B817D67-FCD4-46DA-985D-C6C1ED0ED9E2}" type="pres">
      <dgm:prSet presAssocID="{942FD1CC-94A8-4B10-9FDA-12B8DF2C5CBC}" presName="rootComposite" presStyleCnt="0"/>
      <dgm:spPr/>
    </dgm:pt>
    <dgm:pt modelId="{8D324E24-7C45-4904-8BE8-6F5E59BA0D37}" type="pres">
      <dgm:prSet presAssocID="{942FD1CC-94A8-4B10-9FDA-12B8DF2C5CBC}" presName="rootText" presStyleLbl="node3" presStyleIdx="4" presStyleCnt="30" custScaleX="58465" custScaleY="83522">
        <dgm:presLayoutVars>
          <dgm:chPref val="3"/>
        </dgm:presLayoutVars>
      </dgm:prSet>
      <dgm:spPr/>
    </dgm:pt>
    <dgm:pt modelId="{D0D22020-6238-48CB-BFFF-7C434C452776}" type="pres">
      <dgm:prSet presAssocID="{942FD1CC-94A8-4B10-9FDA-12B8DF2C5CBC}" presName="rootConnector" presStyleLbl="node3" presStyleIdx="4" presStyleCnt="30"/>
      <dgm:spPr/>
    </dgm:pt>
    <dgm:pt modelId="{0338B336-5CA9-476A-B849-90CB6EE43225}" type="pres">
      <dgm:prSet presAssocID="{942FD1CC-94A8-4B10-9FDA-12B8DF2C5CBC}" presName="hierChild4" presStyleCnt="0"/>
      <dgm:spPr/>
    </dgm:pt>
    <dgm:pt modelId="{F2222BA8-EFA4-43F7-88E2-CF5BC4D49299}" type="pres">
      <dgm:prSet presAssocID="{942FD1CC-94A8-4B10-9FDA-12B8DF2C5CBC}" presName="hierChild5" presStyleCnt="0"/>
      <dgm:spPr/>
    </dgm:pt>
    <dgm:pt modelId="{5DD749EF-735D-4605-9B04-78CBD7073342}" type="pres">
      <dgm:prSet presAssocID="{81A1D606-7213-4DB5-AFF3-8E0247F92BB0}" presName="Name37" presStyleLbl="parChTrans1D3" presStyleIdx="5" presStyleCnt="30" custSzX="640084" custSzY="457200"/>
      <dgm:spPr/>
    </dgm:pt>
    <dgm:pt modelId="{E52DBCC3-C2D7-4F43-B3C3-9A4CBF9C7874}" type="pres">
      <dgm:prSet presAssocID="{D2E2ED36-2CFA-434B-BD4C-70CE5ADD865B}" presName="hierRoot2" presStyleCnt="0">
        <dgm:presLayoutVars>
          <dgm:hierBranch val="init"/>
        </dgm:presLayoutVars>
      </dgm:prSet>
      <dgm:spPr/>
    </dgm:pt>
    <dgm:pt modelId="{14699D2D-6EB4-40F3-95E0-571D1137A078}" type="pres">
      <dgm:prSet presAssocID="{D2E2ED36-2CFA-434B-BD4C-70CE5ADD865B}" presName="rootComposite" presStyleCnt="0"/>
      <dgm:spPr/>
    </dgm:pt>
    <dgm:pt modelId="{BE46CA5F-C827-4429-965A-30961F9056BC}" type="pres">
      <dgm:prSet presAssocID="{D2E2ED36-2CFA-434B-BD4C-70CE5ADD865B}" presName="rootText" presStyleLbl="node3" presStyleIdx="5" presStyleCnt="30" custScaleX="58465" custScaleY="83522">
        <dgm:presLayoutVars>
          <dgm:chPref val="3"/>
        </dgm:presLayoutVars>
      </dgm:prSet>
      <dgm:spPr/>
    </dgm:pt>
    <dgm:pt modelId="{24A6CCDA-1D03-4733-8FBE-B74162CC5054}" type="pres">
      <dgm:prSet presAssocID="{D2E2ED36-2CFA-434B-BD4C-70CE5ADD865B}" presName="rootConnector" presStyleLbl="node3" presStyleIdx="5" presStyleCnt="30"/>
      <dgm:spPr/>
    </dgm:pt>
    <dgm:pt modelId="{1065A1A1-7F2E-405C-9D3B-DB50D676A2CC}" type="pres">
      <dgm:prSet presAssocID="{D2E2ED36-2CFA-434B-BD4C-70CE5ADD865B}" presName="hierChild4" presStyleCnt="0"/>
      <dgm:spPr/>
    </dgm:pt>
    <dgm:pt modelId="{4BA2BD64-A061-40E5-B735-248766ECF4A4}" type="pres">
      <dgm:prSet presAssocID="{D2E2ED36-2CFA-434B-BD4C-70CE5ADD865B}" presName="hierChild5" presStyleCnt="0"/>
      <dgm:spPr/>
    </dgm:pt>
    <dgm:pt modelId="{925D9432-D608-420C-89A6-3566F89C2807}" type="pres">
      <dgm:prSet presAssocID="{567F4C39-316A-46AE-A249-83BA89E1C303}" presName="hierChild5" presStyleCnt="0"/>
      <dgm:spPr/>
    </dgm:pt>
    <dgm:pt modelId="{268C8D53-02B1-4BAF-95A9-BBD8B29C638E}" type="pres">
      <dgm:prSet presAssocID="{36A695FE-73FC-47B1-9B32-860CDBB94F29}" presName="hierChild3" presStyleCnt="0"/>
      <dgm:spPr/>
    </dgm:pt>
    <dgm:pt modelId="{1C866E05-41F5-45AF-A121-3AE8FBEF8491}" type="pres">
      <dgm:prSet presAssocID="{E788D83F-85CC-4284-9277-929EB028B2F1}" presName="hierRoot1" presStyleCnt="0">
        <dgm:presLayoutVars>
          <dgm:hierBranch val="init"/>
        </dgm:presLayoutVars>
      </dgm:prSet>
      <dgm:spPr/>
    </dgm:pt>
    <dgm:pt modelId="{C7624BB6-1F5A-478F-ACEF-4DB9E96A9A3C}" type="pres">
      <dgm:prSet presAssocID="{E788D83F-85CC-4284-9277-929EB028B2F1}" presName="rootComposite1" presStyleCnt="0"/>
      <dgm:spPr/>
    </dgm:pt>
    <dgm:pt modelId="{97375B9B-C556-4B39-B022-9E04CCE7EE3D}" type="pres">
      <dgm:prSet presAssocID="{E788D83F-85CC-4284-9277-929EB028B2F1}" presName="rootText1" presStyleLbl="node0" presStyleIdx="1" presStyleCnt="5" custScaleX="127397" custScaleY="83522">
        <dgm:presLayoutVars>
          <dgm:chPref val="3"/>
        </dgm:presLayoutVars>
      </dgm:prSet>
      <dgm:spPr/>
    </dgm:pt>
    <dgm:pt modelId="{4E04AF46-695A-48D2-931B-160DBED1B95A}" type="pres">
      <dgm:prSet presAssocID="{E788D83F-85CC-4284-9277-929EB028B2F1}" presName="rootConnector1" presStyleLbl="node1" presStyleIdx="0" presStyleCnt="0"/>
      <dgm:spPr/>
    </dgm:pt>
    <dgm:pt modelId="{CE8FC431-F397-4DAA-B53F-FF5154400E58}" type="pres">
      <dgm:prSet presAssocID="{E788D83F-85CC-4284-9277-929EB028B2F1}" presName="hierChild2" presStyleCnt="0"/>
      <dgm:spPr/>
    </dgm:pt>
    <dgm:pt modelId="{CAF2C79F-A8EC-451F-8794-54E18841BB3C}" type="pres">
      <dgm:prSet presAssocID="{EE78793C-EBC0-43C0-B77F-70044B3E63F1}" presName="Name37" presStyleLbl="parChTrans1D2" presStyleIdx="1" presStyleCnt="5" custSzX="640080" custSzY="457200"/>
      <dgm:spPr/>
    </dgm:pt>
    <dgm:pt modelId="{C4DD2119-6C26-4461-92C0-5515E90FF0B7}" type="pres">
      <dgm:prSet presAssocID="{4934A2F6-2F65-43EC-A95A-19C73EF52F77}" presName="hierRoot2" presStyleCnt="0">
        <dgm:presLayoutVars>
          <dgm:hierBranch val="init"/>
        </dgm:presLayoutVars>
      </dgm:prSet>
      <dgm:spPr/>
    </dgm:pt>
    <dgm:pt modelId="{EF724B17-C750-456A-B14B-0116FE3D41C0}" type="pres">
      <dgm:prSet presAssocID="{4934A2F6-2F65-43EC-A95A-19C73EF52F77}" presName="rootComposite" presStyleCnt="0"/>
      <dgm:spPr/>
    </dgm:pt>
    <dgm:pt modelId="{D87EF5FE-206B-41DB-8027-F3C0C55FDCCC}" type="pres">
      <dgm:prSet presAssocID="{4934A2F6-2F65-43EC-A95A-19C73EF52F77}" presName="rootText" presStyleLbl="node2" presStyleIdx="1" presStyleCnt="5" custScaleX="93424" custScaleY="83522">
        <dgm:presLayoutVars>
          <dgm:chPref val="3"/>
        </dgm:presLayoutVars>
      </dgm:prSet>
      <dgm:spPr/>
    </dgm:pt>
    <dgm:pt modelId="{650C83EA-1C67-4AB0-9B98-812C203F2AB0}" type="pres">
      <dgm:prSet presAssocID="{4934A2F6-2F65-43EC-A95A-19C73EF52F77}" presName="rootConnector" presStyleLbl="node2" presStyleIdx="1" presStyleCnt="5"/>
      <dgm:spPr/>
    </dgm:pt>
    <dgm:pt modelId="{B10739C3-9F2E-4041-917E-5214C2F936E8}" type="pres">
      <dgm:prSet presAssocID="{4934A2F6-2F65-43EC-A95A-19C73EF52F77}" presName="hierChild4" presStyleCnt="0"/>
      <dgm:spPr/>
    </dgm:pt>
    <dgm:pt modelId="{7997AA52-BEA2-4E92-99A9-4022EC78A42A}" type="pres">
      <dgm:prSet presAssocID="{5E6E5226-6C20-4D7E-88D4-92DD26B37A3C}" presName="Name37" presStyleLbl="parChTrans1D3" presStyleIdx="6" presStyleCnt="30" custSzX="640084" custSzY="457200"/>
      <dgm:spPr/>
    </dgm:pt>
    <dgm:pt modelId="{5FA499DF-26CC-4D23-A9ED-5BD4738F06A0}" type="pres">
      <dgm:prSet presAssocID="{74B4A6B7-B40C-4681-BA9A-D9C5CCB48E40}" presName="hierRoot2" presStyleCnt="0">
        <dgm:presLayoutVars>
          <dgm:hierBranch val="init"/>
        </dgm:presLayoutVars>
      </dgm:prSet>
      <dgm:spPr/>
    </dgm:pt>
    <dgm:pt modelId="{9F342AB8-5F08-4081-B2E7-892FB7C42C18}" type="pres">
      <dgm:prSet presAssocID="{74B4A6B7-B40C-4681-BA9A-D9C5CCB48E40}" presName="rootComposite" presStyleCnt="0"/>
      <dgm:spPr/>
    </dgm:pt>
    <dgm:pt modelId="{0D1D72C9-5805-453F-97BA-DDEB95DB82DE}" type="pres">
      <dgm:prSet presAssocID="{74B4A6B7-B40C-4681-BA9A-D9C5CCB48E40}" presName="rootText" presStyleLbl="node3" presStyleIdx="6" presStyleCnt="30" custScaleX="58465" custScaleY="83522">
        <dgm:presLayoutVars>
          <dgm:chPref val="3"/>
        </dgm:presLayoutVars>
      </dgm:prSet>
      <dgm:spPr/>
    </dgm:pt>
    <dgm:pt modelId="{0CA2D7F3-19F5-4F00-9568-21635DFDB852}" type="pres">
      <dgm:prSet presAssocID="{74B4A6B7-B40C-4681-BA9A-D9C5CCB48E40}" presName="rootConnector" presStyleLbl="node3" presStyleIdx="6" presStyleCnt="30"/>
      <dgm:spPr/>
    </dgm:pt>
    <dgm:pt modelId="{9B35779A-D383-4356-9B68-2695A94729F5}" type="pres">
      <dgm:prSet presAssocID="{74B4A6B7-B40C-4681-BA9A-D9C5CCB48E40}" presName="hierChild4" presStyleCnt="0"/>
      <dgm:spPr/>
    </dgm:pt>
    <dgm:pt modelId="{1C7F16F7-A6E9-4F36-BEAB-732551772A74}" type="pres">
      <dgm:prSet presAssocID="{74B4A6B7-B40C-4681-BA9A-D9C5CCB48E40}" presName="hierChild5" presStyleCnt="0"/>
      <dgm:spPr/>
    </dgm:pt>
    <dgm:pt modelId="{234C9A6D-FB63-4F3F-BDF6-693026C45E4F}" type="pres">
      <dgm:prSet presAssocID="{8E3628EF-2BCC-4CC6-AF03-7E81113C751E}" presName="Name37" presStyleLbl="parChTrans1D3" presStyleIdx="7" presStyleCnt="30" custSzX="640084" custSzY="457200"/>
      <dgm:spPr/>
    </dgm:pt>
    <dgm:pt modelId="{7BF2C498-46B8-49C2-9FD7-4270150455DE}" type="pres">
      <dgm:prSet presAssocID="{C2350E71-DA4B-4339-A266-8958B097AD0E}" presName="hierRoot2" presStyleCnt="0">
        <dgm:presLayoutVars>
          <dgm:hierBranch val="init"/>
        </dgm:presLayoutVars>
      </dgm:prSet>
      <dgm:spPr/>
    </dgm:pt>
    <dgm:pt modelId="{8F7F8B21-2926-494C-9752-19005EA2D26D}" type="pres">
      <dgm:prSet presAssocID="{C2350E71-DA4B-4339-A266-8958B097AD0E}" presName="rootComposite" presStyleCnt="0"/>
      <dgm:spPr/>
    </dgm:pt>
    <dgm:pt modelId="{096F1276-EBCD-4ACF-9B48-C10BC9343F4F}" type="pres">
      <dgm:prSet presAssocID="{C2350E71-DA4B-4339-A266-8958B097AD0E}" presName="rootText" presStyleLbl="node3" presStyleIdx="7" presStyleCnt="30" custScaleX="58465" custScaleY="83522">
        <dgm:presLayoutVars>
          <dgm:chPref val="3"/>
        </dgm:presLayoutVars>
      </dgm:prSet>
      <dgm:spPr/>
    </dgm:pt>
    <dgm:pt modelId="{A0A08A30-CE43-48B4-9702-6BAAD919F65A}" type="pres">
      <dgm:prSet presAssocID="{C2350E71-DA4B-4339-A266-8958B097AD0E}" presName="rootConnector" presStyleLbl="node3" presStyleIdx="7" presStyleCnt="30"/>
      <dgm:spPr/>
    </dgm:pt>
    <dgm:pt modelId="{BC553758-6E21-40F7-97CA-F735199DD654}" type="pres">
      <dgm:prSet presAssocID="{C2350E71-DA4B-4339-A266-8958B097AD0E}" presName="hierChild4" presStyleCnt="0"/>
      <dgm:spPr/>
    </dgm:pt>
    <dgm:pt modelId="{E7B3E4D0-B697-4273-8459-68FEDA4118CC}" type="pres">
      <dgm:prSet presAssocID="{C2350E71-DA4B-4339-A266-8958B097AD0E}" presName="hierChild5" presStyleCnt="0"/>
      <dgm:spPr/>
    </dgm:pt>
    <dgm:pt modelId="{383B45DA-9EFF-4F37-8417-E0D66358BAB0}" type="pres">
      <dgm:prSet presAssocID="{44A1A6B4-DD17-426D-9D4B-1AEA3A036C49}" presName="Name37" presStyleLbl="parChTrans1D3" presStyleIdx="8" presStyleCnt="30" custSzX="640084" custSzY="457200"/>
      <dgm:spPr/>
    </dgm:pt>
    <dgm:pt modelId="{B797F12A-D68A-4C7B-9A68-C980D7D7456E}" type="pres">
      <dgm:prSet presAssocID="{99FA6908-C497-4310-B5F6-CA7BFCCDBB55}" presName="hierRoot2" presStyleCnt="0">
        <dgm:presLayoutVars>
          <dgm:hierBranch val="init"/>
        </dgm:presLayoutVars>
      </dgm:prSet>
      <dgm:spPr/>
    </dgm:pt>
    <dgm:pt modelId="{D4B0E590-3434-4A61-8ED0-3CE2FF740CE6}" type="pres">
      <dgm:prSet presAssocID="{99FA6908-C497-4310-B5F6-CA7BFCCDBB55}" presName="rootComposite" presStyleCnt="0"/>
      <dgm:spPr/>
    </dgm:pt>
    <dgm:pt modelId="{237CEF95-E46F-41C5-8704-628B961A83C1}" type="pres">
      <dgm:prSet presAssocID="{99FA6908-C497-4310-B5F6-CA7BFCCDBB55}" presName="rootText" presStyleLbl="node3" presStyleIdx="8" presStyleCnt="30" custScaleX="58465" custScaleY="83522">
        <dgm:presLayoutVars>
          <dgm:chPref val="3"/>
        </dgm:presLayoutVars>
      </dgm:prSet>
      <dgm:spPr/>
    </dgm:pt>
    <dgm:pt modelId="{33B1B3A9-F3F7-4844-A617-65EC5B379960}" type="pres">
      <dgm:prSet presAssocID="{99FA6908-C497-4310-B5F6-CA7BFCCDBB55}" presName="rootConnector" presStyleLbl="node3" presStyleIdx="8" presStyleCnt="30"/>
      <dgm:spPr/>
    </dgm:pt>
    <dgm:pt modelId="{5BE83EF4-1264-43A5-A060-AB20793D1A28}" type="pres">
      <dgm:prSet presAssocID="{99FA6908-C497-4310-B5F6-CA7BFCCDBB55}" presName="hierChild4" presStyleCnt="0"/>
      <dgm:spPr/>
    </dgm:pt>
    <dgm:pt modelId="{DE831D5D-EC9B-4D08-9B6C-407FBC310A2A}" type="pres">
      <dgm:prSet presAssocID="{99FA6908-C497-4310-B5F6-CA7BFCCDBB55}" presName="hierChild5" presStyleCnt="0"/>
      <dgm:spPr/>
    </dgm:pt>
    <dgm:pt modelId="{C09BF6DA-032D-4AEC-93BD-7C8E2A0803C7}" type="pres">
      <dgm:prSet presAssocID="{FD8C8F2F-39D7-4B45-B759-DF2DCAFF505C}" presName="Name37" presStyleLbl="parChTrans1D3" presStyleIdx="9" presStyleCnt="30" custSzX="640084" custSzY="457200"/>
      <dgm:spPr/>
    </dgm:pt>
    <dgm:pt modelId="{0EF232C9-D7F5-4D25-848D-12DF1426F6F5}" type="pres">
      <dgm:prSet presAssocID="{5DFBBE27-F3C8-4F2D-9AF7-92AFA3F139A5}" presName="hierRoot2" presStyleCnt="0">
        <dgm:presLayoutVars>
          <dgm:hierBranch val="init"/>
        </dgm:presLayoutVars>
      </dgm:prSet>
      <dgm:spPr/>
    </dgm:pt>
    <dgm:pt modelId="{F90AE0D4-851E-4206-B8AB-DC017F008B6D}" type="pres">
      <dgm:prSet presAssocID="{5DFBBE27-F3C8-4F2D-9AF7-92AFA3F139A5}" presName="rootComposite" presStyleCnt="0"/>
      <dgm:spPr/>
    </dgm:pt>
    <dgm:pt modelId="{DD70697F-B6E6-4E17-82F6-BF05E8EE68EF}" type="pres">
      <dgm:prSet presAssocID="{5DFBBE27-F3C8-4F2D-9AF7-92AFA3F139A5}" presName="rootText" presStyleLbl="node3" presStyleIdx="9" presStyleCnt="30" custScaleX="58465" custScaleY="83522">
        <dgm:presLayoutVars>
          <dgm:chPref val="3"/>
        </dgm:presLayoutVars>
      </dgm:prSet>
      <dgm:spPr/>
    </dgm:pt>
    <dgm:pt modelId="{9CA69D61-87AC-42F2-878B-EEEE54A3DE0B}" type="pres">
      <dgm:prSet presAssocID="{5DFBBE27-F3C8-4F2D-9AF7-92AFA3F139A5}" presName="rootConnector" presStyleLbl="node3" presStyleIdx="9" presStyleCnt="30"/>
      <dgm:spPr/>
    </dgm:pt>
    <dgm:pt modelId="{7D2AED2E-08B7-4628-A8F8-A1531C06E4CD}" type="pres">
      <dgm:prSet presAssocID="{5DFBBE27-F3C8-4F2D-9AF7-92AFA3F139A5}" presName="hierChild4" presStyleCnt="0"/>
      <dgm:spPr/>
    </dgm:pt>
    <dgm:pt modelId="{00835623-8598-4DFA-B3AC-09E7998D7AB5}" type="pres">
      <dgm:prSet presAssocID="{5DFBBE27-F3C8-4F2D-9AF7-92AFA3F139A5}" presName="hierChild5" presStyleCnt="0"/>
      <dgm:spPr/>
    </dgm:pt>
    <dgm:pt modelId="{7DADFA09-DE1C-4502-B9DA-01552BFEF64D}" type="pres">
      <dgm:prSet presAssocID="{831B799C-AB53-421C-A187-515DC9C4D1D8}" presName="Name37" presStyleLbl="parChTrans1D3" presStyleIdx="10" presStyleCnt="30" custSzX="640084" custSzY="457200"/>
      <dgm:spPr/>
    </dgm:pt>
    <dgm:pt modelId="{6EBB5BDF-726F-4FAC-B191-CF06E97FAC7E}" type="pres">
      <dgm:prSet presAssocID="{76765A29-BCD9-4A93-A46D-42752B9B4939}" presName="hierRoot2" presStyleCnt="0">
        <dgm:presLayoutVars>
          <dgm:hierBranch val="init"/>
        </dgm:presLayoutVars>
      </dgm:prSet>
      <dgm:spPr/>
    </dgm:pt>
    <dgm:pt modelId="{152E2241-32DC-4C83-AB8B-34BAD0B68BB6}" type="pres">
      <dgm:prSet presAssocID="{76765A29-BCD9-4A93-A46D-42752B9B4939}" presName="rootComposite" presStyleCnt="0"/>
      <dgm:spPr/>
    </dgm:pt>
    <dgm:pt modelId="{770512E2-54F4-4A73-B0E2-E4EE24E7D1CD}" type="pres">
      <dgm:prSet presAssocID="{76765A29-BCD9-4A93-A46D-42752B9B4939}" presName="rootText" presStyleLbl="node3" presStyleIdx="10" presStyleCnt="30" custScaleX="58465" custScaleY="83522">
        <dgm:presLayoutVars>
          <dgm:chPref val="3"/>
        </dgm:presLayoutVars>
      </dgm:prSet>
      <dgm:spPr/>
    </dgm:pt>
    <dgm:pt modelId="{DB6755CC-5788-4BA9-B85A-2D4597535883}" type="pres">
      <dgm:prSet presAssocID="{76765A29-BCD9-4A93-A46D-42752B9B4939}" presName="rootConnector" presStyleLbl="node3" presStyleIdx="10" presStyleCnt="30"/>
      <dgm:spPr/>
    </dgm:pt>
    <dgm:pt modelId="{D78DC0BC-6985-4460-B9F2-5A3CE87CED8D}" type="pres">
      <dgm:prSet presAssocID="{76765A29-BCD9-4A93-A46D-42752B9B4939}" presName="hierChild4" presStyleCnt="0"/>
      <dgm:spPr/>
    </dgm:pt>
    <dgm:pt modelId="{3CDFBDF1-7BDB-4058-B73A-E63F351AC308}" type="pres">
      <dgm:prSet presAssocID="{76765A29-BCD9-4A93-A46D-42752B9B4939}" presName="hierChild5" presStyleCnt="0"/>
      <dgm:spPr/>
    </dgm:pt>
    <dgm:pt modelId="{FF554117-46B9-494A-B441-5405DA46CE89}" type="pres">
      <dgm:prSet presAssocID="{56096FCD-4C20-4717-BA73-CB50EEB31180}" presName="Name37" presStyleLbl="parChTrans1D3" presStyleIdx="11" presStyleCnt="30" custSzX="640084" custSzY="457200"/>
      <dgm:spPr/>
    </dgm:pt>
    <dgm:pt modelId="{E8CE2FE2-5FC2-4D8E-990B-667B94C70B48}" type="pres">
      <dgm:prSet presAssocID="{936D0DD4-9A66-4E73-AF30-E70BC84B3A8C}" presName="hierRoot2" presStyleCnt="0">
        <dgm:presLayoutVars>
          <dgm:hierBranch val="init"/>
        </dgm:presLayoutVars>
      </dgm:prSet>
      <dgm:spPr/>
    </dgm:pt>
    <dgm:pt modelId="{132A10EB-A3CA-422D-8D20-D23D3B575C62}" type="pres">
      <dgm:prSet presAssocID="{936D0DD4-9A66-4E73-AF30-E70BC84B3A8C}" presName="rootComposite" presStyleCnt="0"/>
      <dgm:spPr/>
    </dgm:pt>
    <dgm:pt modelId="{579F1245-5823-4714-A59D-B3A3BD431EDD}" type="pres">
      <dgm:prSet presAssocID="{936D0DD4-9A66-4E73-AF30-E70BC84B3A8C}" presName="rootText" presStyleLbl="node3" presStyleIdx="11" presStyleCnt="30" custScaleX="58465" custScaleY="83522">
        <dgm:presLayoutVars>
          <dgm:chPref val="3"/>
        </dgm:presLayoutVars>
      </dgm:prSet>
      <dgm:spPr/>
    </dgm:pt>
    <dgm:pt modelId="{FC33D6E1-FA9F-42C8-8538-8C020FA43609}" type="pres">
      <dgm:prSet presAssocID="{936D0DD4-9A66-4E73-AF30-E70BC84B3A8C}" presName="rootConnector" presStyleLbl="node3" presStyleIdx="11" presStyleCnt="30"/>
      <dgm:spPr/>
    </dgm:pt>
    <dgm:pt modelId="{272669BC-EC63-4231-84C0-233F6906BFBA}" type="pres">
      <dgm:prSet presAssocID="{936D0DD4-9A66-4E73-AF30-E70BC84B3A8C}" presName="hierChild4" presStyleCnt="0"/>
      <dgm:spPr/>
    </dgm:pt>
    <dgm:pt modelId="{66CFC3E1-2240-43F0-89D9-10B97C48EB7F}" type="pres">
      <dgm:prSet presAssocID="{936D0DD4-9A66-4E73-AF30-E70BC84B3A8C}" presName="hierChild5" presStyleCnt="0"/>
      <dgm:spPr/>
    </dgm:pt>
    <dgm:pt modelId="{2D7108D4-0B74-4BCC-9B80-0405531A1B1C}" type="pres">
      <dgm:prSet presAssocID="{4934A2F6-2F65-43EC-A95A-19C73EF52F77}" presName="hierChild5" presStyleCnt="0"/>
      <dgm:spPr/>
    </dgm:pt>
    <dgm:pt modelId="{6649E399-E722-4FEE-B225-02FD48674986}" type="pres">
      <dgm:prSet presAssocID="{E788D83F-85CC-4284-9277-929EB028B2F1}" presName="hierChild3" presStyleCnt="0"/>
      <dgm:spPr/>
    </dgm:pt>
    <dgm:pt modelId="{E3B7A0F9-0979-4DFC-95E4-AA3F4F6E96E4}" type="pres">
      <dgm:prSet presAssocID="{9ECC5BF2-E575-4F16-913F-ED751B90585B}" presName="hierRoot1" presStyleCnt="0">
        <dgm:presLayoutVars>
          <dgm:hierBranch val="init"/>
        </dgm:presLayoutVars>
      </dgm:prSet>
      <dgm:spPr/>
    </dgm:pt>
    <dgm:pt modelId="{24ABD830-5C84-497D-A2A7-F9EFC18B0397}" type="pres">
      <dgm:prSet presAssocID="{9ECC5BF2-E575-4F16-913F-ED751B90585B}" presName="rootComposite1" presStyleCnt="0"/>
      <dgm:spPr/>
    </dgm:pt>
    <dgm:pt modelId="{2683FB77-A752-4ABA-8690-10E848957BE7}" type="pres">
      <dgm:prSet presAssocID="{9ECC5BF2-E575-4F16-913F-ED751B90585B}" presName="rootText1" presStyleLbl="node0" presStyleIdx="2" presStyleCnt="5" custScaleX="127397" custScaleY="83522">
        <dgm:presLayoutVars>
          <dgm:chPref val="3"/>
        </dgm:presLayoutVars>
      </dgm:prSet>
      <dgm:spPr/>
    </dgm:pt>
    <dgm:pt modelId="{E6A60BF1-BDD7-424E-A6D8-7F3BD4D010D8}" type="pres">
      <dgm:prSet presAssocID="{9ECC5BF2-E575-4F16-913F-ED751B90585B}" presName="rootConnector1" presStyleLbl="node1" presStyleIdx="0" presStyleCnt="0"/>
      <dgm:spPr/>
    </dgm:pt>
    <dgm:pt modelId="{AD1DE895-8187-4F6C-B6ED-5B75DA190656}" type="pres">
      <dgm:prSet presAssocID="{9ECC5BF2-E575-4F16-913F-ED751B90585B}" presName="hierChild2" presStyleCnt="0"/>
      <dgm:spPr/>
    </dgm:pt>
    <dgm:pt modelId="{D03938B2-F6CE-4782-B96C-DE8636DAF35D}" type="pres">
      <dgm:prSet presAssocID="{CF5A9B98-05AE-485B-8EA9-78DE0F06A153}" presName="Name37" presStyleLbl="parChTrans1D2" presStyleIdx="2" presStyleCnt="5" custSzX="640080" custSzY="457200"/>
      <dgm:spPr/>
    </dgm:pt>
    <dgm:pt modelId="{26A04A61-BC78-4AB5-84C4-9F970D36C6DD}" type="pres">
      <dgm:prSet presAssocID="{9195FA05-BC2B-43F7-B809-4AFCCF3DFB83}" presName="hierRoot2" presStyleCnt="0">
        <dgm:presLayoutVars>
          <dgm:hierBranch val="init"/>
        </dgm:presLayoutVars>
      </dgm:prSet>
      <dgm:spPr/>
    </dgm:pt>
    <dgm:pt modelId="{747A1171-76D9-4298-9894-ABF08FE620A1}" type="pres">
      <dgm:prSet presAssocID="{9195FA05-BC2B-43F7-B809-4AFCCF3DFB83}" presName="rootComposite" presStyleCnt="0"/>
      <dgm:spPr/>
    </dgm:pt>
    <dgm:pt modelId="{4AE10BFE-82D2-4D50-B077-C6DE19C463B7}" type="pres">
      <dgm:prSet presAssocID="{9195FA05-BC2B-43F7-B809-4AFCCF3DFB83}" presName="rootText" presStyleLbl="node2" presStyleIdx="2" presStyleCnt="5" custScaleX="93424" custScaleY="83522">
        <dgm:presLayoutVars>
          <dgm:chPref val="3"/>
        </dgm:presLayoutVars>
      </dgm:prSet>
      <dgm:spPr/>
    </dgm:pt>
    <dgm:pt modelId="{B7CDB6F6-1502-43B0-AC47-3EFAB3163A14}" type="pres">
      <dgm:prSet presAssocID="{9195FA05-BC2B-43F7-B809-4AFCCF3DFB83}" presName="rootConnector" presStyleLbl="node2" presStyleIdx="2" presStyleCnt="5"/>
      <dgm:spPr/>
    </dgm:pt>
    <dgm:pt modelId="{9DB38EE1-5811-48FE-A042-7179FBFC2FB8}" type="pres">
      <dgm:prSet presAssocID="{9195FA05-BC2B-43F7-B809-4AFCCF3DFB83}" presName="hierChild4" presStyleCnt="0"/>
      <dgm:spPr/>
    </dgm:pt>
    <dgm:pt modelId="{D1AA8A52-0DAA-43B7-8F57-93B1E1BB6C6B}" type="pres">
      <dgm:prSet presAssocID="{D7FB954D-B039-4591-AB6F-FB05A2A47AEF}" presName="Name37" presStyleLbl="parChTrans1D3" presStyleIdx="12" presStyleCnt="30" custSzX="640084" custSzY="457200"/>
      <dgm:spPr/>
    </dgm:pt>
    <dgm:pt modelId="{52C9184C-6BF3-4DF4-88A5-2E382CB1B844}" type="pres">
      <dgm:prSet presAssocID="{FCF3550B-92C8-4AF3-95CA-461DC5D66CED}" presName="hierRoot2" presStyleCnt="0">
        <dgm:presLayoutVars>
          <dgm:hierBranch val="init"/>
        </dgm:presLayoutVars>
      </dgm:prSet>
      <dgm:spPr/>
    </dgm:pt>
    <dgm:pt modelId="{B8313E02-8447-4B0A-9515-656C743D4CE2}" type="pres">
      <dgm:prSet presAssocID="{FCF3550B-92C8-4AF3-95CA-461DC5D66CED}" presName="rootComposite" presStyleCnt="0"/>
      <dgm:spPr/>
    </dgm:pt>
    <dgm:pt modelId="{619ABC44-7A21-4EFD-87B0-6DC74735B11E}" type="pres">
      <dgm:prSet presAssocID="{FCF3550B-92C8-4AF3-95CA-461DC5D66CED}" presName="rootText" presStyleLbl="node3" presStyleIdx="12" presStyleCnt="30" custScaleX="58465" custScaleY="83522">
        <dgm:presLayoutVars>
          <dgm:chPref val="3"/>
        </dgm:presLayoutVars>
      </dgm:prSet>
      <dgm:spPr/>
    </dgm:pt>
    <dgm:pt modelId="{EC7D494E-42DF-4321-BBB7-D67F49E603E9}" type="pres">
      <dgm:prSet presAssocID="{FCF3550B-92C8-4AF3-95CA-461DC5D66CED}" presName="rootConnector" presStyleLbl="node3" presStyleIdx="12" presStyleCnt="30"/>
      <dgm:spPr/>
    </dgm:pt>
    <dgm:pt modelId="{7B20032E-B015-4467-A237-446B4ACEDD4F}" type="pres">
      <dgm:prSet presAssocID="{FCF3550B-92C8-4AF3-95CA-461DC5D66CED}" presName="hierChild4" presStyleCnt="0"/>
      <dgm:spPr/>
    </dgm:pt>
    <dgm:pt modelId="{5C9BE042-9623-4A0B-935C-410788F97D23}" type="pres">
      <dgm:prSet presAssocID="{FCF3550B-92C8-4AF3-95CA-461DC5D66CED}" presName="hierChild5" presStyleCnt="0"/>
      <dgm:spPr/>
    </dgm:pt>
    <dgm:pt modelId="{8EC37235-970C-4915-8CC9-366888F4AB40}" type="pres">
      <dgm:prSet presAssocID="{55044FA7-2563-4A45-A0A6-F447B48770A2}" presName="Name37" presStyleLbl="parChTrans1D3" presStyleIdx="13" presStyleCnt="30" custSzX="640084" custSzY="457200"/>
      <dgm:spPr/>
    </dgm:pt>
    <dgm:pt modelId="{0C6110B0-B000-4A05-A5E4-53A634F66FD8}" type="pres">
      <dgm:prSet presAssocID="{305AC9BC-366B-4522-B096-D7B3D66E750C}" presName="hierRoot2" presStyleCnt="0">
        <dgm:presLayoutVars>
          <dgm:hierBranch val="init"/>
        </dgm:presLayoutVars>
      </dgm:prSet>
      <dgm:spPr/>
    </dgm:pt>
    <dgm:pt modelId="{9E3F1EB9-7864-426C-B082-2521C81AC70C}" type="pres">
      <dgm:prSet presAssocID="{305AC9BC-366B-4522-B096-D7B3D66E750C}" presName="rootComposite" presStyleCnt="0"/>
      <dgm:spPr/>
    </dgm:pt>
    <dgm:pt modelId="{09A0B282-52BB-4195-90D9-FBEEF5166BDD}" type="pres">
      <dgm:prSet presAssocID="{305AC9BC-366B-4522-B096-D7B3D66E750C}" presName="rootText" presStyleLbl="node3" presStyleIdx="13" presStyleCnt="30" custScaleX="58465" custScaleY="83522">
        <dgm:presLayoutVars>
          <dgm:chPref val="3"/>
        </dgm:presLayoutVars>
      </dgm:prSet>
      <dgm:spPr/>
    </dgm:pt>
    <dgm:pt modelId="{ACAE3962-87D9-43CD-88FF-DCC94B3D22B6}" type="pres">
      <dgm:prSet presAssocID="{305AC9BC-366B-4522-B096-D7B3D66E750C}" presName="rootConnector" presStyleLbl="node3" presStyleIdx="13" presStyleCnt="30"/>
      <dgm:spPr/>
    </dgm:pt>
    <dgm:pt modelId="{890AB786-FBF1-4DD8-AB52-316E08DD87F3}" type="pres">
      <dgm:prSet presAssocID="{305AC9BC-366B-4522-B096-D7B3D66E750C}" presName="hierChild4" presStyleCnt="0"/>
      <dgm:spPr/>
    </dgm:pt>
    <dgm:pt modelId="{2CE654BF-EFD0-4F5E-8477-4122148A335E}" type="pres">
      <dgm:prSet presAssocID="{305AC9BC-366B-4522-B096-D7B3D66E750C}" presName="hierChild5" presStyleCnt="0"/>
      <dgm:spPr/>
    </dgm:pt>
    <dgm:pt modelId="{D750DA0C-5DD4-49FE-AAC5-C150C0FA2816}" type="pres">
      <dgm:prSet presAssocID="{BE29C1F9-4664-4D77-977E-D076CE7F283B}" presName="Name37" presStyleLbl="parChTrans1D3" presStyleIdx="14" presStyleCnt="30" custSzX="640084" custSzY="457200"/>
      <dgm:spPr/>
    </dgm:pt>
    <dgm:pt modelId="{1DF38B71-F502-4DE9-BD7E-DBF7613F83E7}" type="pres">
      <dgm:prSet presAssocID="{BF622514-9FF5-4410-8AEF-99239D572125}" presName="hierRoot2" presStyleCnt="0">
        <dgm:presLayoutVars>
          <dgm:hierBranch val="init"/>
        </dgm:presLayoutVars>
      </dgm:prSet>
      <dgm:spPr/>
    </dgm:pt>
    <dgm:pt modelId="{22613B50-908A-4638-80A3-1E1389545AEC}" type="pres">
      <dgm:prSet presAssocID="{BF622514-9FF5-4410-8AEF-99239D572125}" presName="rootComposite" presStyleCnt="0"/>
      <dgm:spPr/>
    </dgm:pt>
    <dgm:pt modelId="{79458FB2-92D9-4E51-B9ED-9CD7D3BEF75B}" type="pres">
      <dgm:prSet presAssocID="{BF622514-9FF5-4410-8AEF-99239D572125}" presName="rootText" presStyleLbl="node3" presStyleIdx="14" presStyleCnt="30" custScaleX="58465" custScaleY="83522">
        <dgm:presLayoutVars>
          <dgm:chPref val="3"/>
        </dgm:presLayoutVars>
      </dgm:prSet>
      <dgm:spPr/>
    </dgm:pt>
    <dgm:pt modelId="{2E67FEE0-88C4-49F2-B2B6-1F358178DD51}" type="pres">
      <dgm:prSet presAssocID="{BF622514-9FF5-4410-8AEF-99239D572125}" presName="rootConnector" presStyleLbl="node3" presStyleIdx="14" presStyleCnt="30"/>
      <dgm:spPr/>
    </dgm:pt>
    <dgm:pt modelId="{758912ED-1CD9-43D7-98F8-A0D62C87310B}" type="pres">
      <dgm:prSet presAssocID="{BF622514-9FF5-4410-8AEF-99239D572125}" presName="hierChild4" presStyleCnt="0"/>
      <dgm:spPr/>
    </dgm:pt>
    <dgm:pt modelId="{397DB117-E3AA-48BB-ACBC-CCF6AC9EB5AB}" type="pres">
      <dgm:prSet presAssocID="{BF622514-9FF5-4410-8AEF-99239D572125}" presName="hierChild5" presStyleCnt="0"/>
      <dgm:spPr/>
    </dgm:pt>
    <dgm:pt modelId="{1C8CF61E-6C8D-481E-9343-4EAB02B56FB1}" type="pres">
      <dgm:prSet presAssocID="{E27AAFA6-2B32-4322-AFD2-6908C99C35E6}" presName="Name37" presStyleLbl="parChTrans1D3" presStyleIdx="15" presStyleCnt="30" custSzX="640084" custSzY="457200"/>
      <dgm:spPr/>
    </dgm:pt>
    <dgm:pt modelId="{D61A2FB0-CFA7-479B-A6FE-FE6D2AC1860F}" type="pres">
      <dgm:prSet presAssocID="{1D3C16D2-6457-4347-A9EC-075CB425C3DC}" presName="hierRoot2" presStyleCnt="0">
        <dgm:presLayoutVars>
          <dgm:hierBranch val="init"/>
        </dgm:presLayoutVars>
      </dgm:prSet>
      <dgm:spPr/>
    </dgm:pt>
    <dgm:pt modelId="{D5FC5E93-3FC6-4F52-87B1-476209505C06}" type="pres">
      <dgm:prSet presAssocID="{1D3C16D2-6457-4347-A9EC-075CB425C3DC}" presName="rootComposite" presStyleCnt="0"/>
      <dgm:spPr/>
    </dgm:pt>
    <dgm:pt modelId="{4B399417-3325-4393-AF90-59E71D2A9E73}" type="pres">
      <dgm:prSet presAssocID="{1D3C16D2-6457-4347-A9EC-075CB425C3DC}" presName="rootText" presStyleLbl="node3" presStyleIdx="15" presStyleCnt="30" custScaleX="58465" custScaleY="83522">
        <dgm:presLayoutVars>
          <dgm:chPref val="3"/>
        </dgm:presLayoutVars>
      </dgm:prSet>
      <dgm:spPr/>
    </dgm:pt>
    <dgm:pt modelId="{1C88833D-61F3-4B4C-9239-DA1C7D3D0529}" type="pres">
      <dgm:prSet presAssocID="{1D3C16D2-6457-4347-A9EC-075CB425C3DC}" presName="rootConnector" presStyleLbl="node3" presStyleIdx="15" presStyleCnt="30"/>
      <dgm:spPr/>
    </dgm:pt>
    <dgm:pt modelId="{CC747455-AF7F-402B-990A-952E939C1C0A}" type="pres">
      <dgm:prSet presAssocID="{1D3C16D2-6457-4347-A9EC-075CB425C3DC}" presName="hierChild4" presStyleCnt="0"/>
      <dgm:spPr/>
    </dgm:pt>
    <dgm:pt modelId="{75EBC06C-6010-4CFD-84FA-7D9D1E0FD3EE}" type="pres">
      <dgm:prSet presAssocID="{1D3C16D2-6457-4347-A9EC-075CB425C3DC}" presName="hierChild5" presStyleCnt="0"/>
      <dgm:spPr/>
    </dgm:pt>
    <dgm:pt modelId="{F52FB769-6839-410E-9FE1-7DD605A6F650}" type="pres">
      <dgm:prSet presAssocID="{06DF7C0A-E4D1-477F-B4A8-C0F79C71DDBF}" presName="Name37" presStyleLbl="parChTrans1D3" presStyleIdx="16" presStyleCnt="30" custSzX="640084" custSzY="457200"/>
      <dgm:spPr/>
    </dgm:pt>
    <dgm:pt modelId="{F21AE3AE-AEE8-486A-86EA-6C5935F4BFFC}" type="pres">
      <dgm:prSet presAssocID="{FEA3B780-0059-4962-B0E0-F4FB3619D0DD}" presName="hierRoot2" presStyleCnt="0">
        <dgm:presLayoutVars>
          <dgm:hierBranch val="init"/>
        </dgm:presLayoutVars>
      </dgm:prSet>
      <dgm:spPr/>
    </dgm:pt>
    <dgm:pt modelId="{9148ABC5-673A-456D-9DC5-9FA6569B0064}" type="pres">
      <dgm:prSet presAssocID="{FEA3B780-0059-4962-B0E0-F4FB3619D0DD}" presName="rootComposite" presStyleCnt="0"/>
      <dgm:spPr/>
    </dgm:pt>
    <dgm:pt modelId="{D752F5AF-BB39-4F3B-94E2-396BF4FC2C89}" type="pres">
      <dgm:prSet presAssocID="{FEA3B780-0059-4962-B0E0-F4FB3619D0DD}" presName="rootText" presStyleLbl="node3" presStyleIdx="16" presStyleCnt="30" custScaleX="58465" custScaleY="83522">
        <dgm:presLayoutVars>
          <dgm:chPref val="3"/>
        </dgm:presLayoutVars>
      </dgm:prSet>
      <dgm:spPr/>
    </dgm:pt>
    <dgm:pt modelId="{18FD0F52-1EBB-4A34-8B34-42F57827329C}" type="pres">
      <dgm:prSet presAssocID="{FEA3B780-0059-4962-B0E0-F4FB3619D0DD}" presName="rootConnector" presStyleLbl="node3" presStyleIdx="16" presStyleCnt="30"/>
      <dgm:spPr/>
    </dgm:pt>
    <dgm:pt modelId="{AC123FED-B046-4FC4-95FF-1A10CFF7395C}" type="pres">
      <dgm:prSet presAssocID="{FEA3B780-0059-4962-B0E0-F4FB3619D0DD}" presName="hierChild4" presStyleCnt="0"/>
      <dgm:spPr/>
    </dgm:pt>
    <dgm:pt modelId="{DA733289-8C22-41AA-BB02-EA285F11D857}" type="pres">
      <dgm:prSet presAssocID="{FEA3B780-0059-4962-B0E0-F4FB3619D0DD}" presName="hierChild5" presStyleCnt="0"/>
      <dgm:spPr/>
    </dgm:pt>
    <dgm:pt modelId="{D79724E7-52F7-48C3-9B0C-9FB9C82C7CDB}" type="pres">
      <dgm:prSet presAssocID="{F89F60EF-9EE1-4C6B-85F1-6239F728331E}" presName="Name37" presStyleLbl="parChTrans1D3" presStyleIdx="17" presStyleCnt="30" custSzX="640084" custSzY="457200"/>
      <dgm:spPr/>
    </dgm:pt>
    <dgm:pt modelId="{80A5071E-7323-4B59-B2D0-F19D8AAB653B}" type="pres">
      <dgm:prSet presAssocID="{C547CDDC-BF9A-47B9-A7F7-00F0DFD39EDF}" presName="hierRoot2" presStyleCnt="0">
        <dgm:presLayoutVars>
          <dgm:hierBranch val="init"/>
        </dgm:presLayoutVars>
      </dgm:prSet>
      <dgm:spPr/>
    </dgm:pt>
    <dgm:pt modelId="{3DD0B878-3D7E-4FB1-92AB-E992ED53D4EB}" type="pres">
      <dgm:prSet presAssocID="{C547CDDC-BF9A-47B9-A7F7-00F0DFD39EDF}" presName="rootComposite" presStyleCnt="0"/>
      <dgm:spPr/>
    </dgm:pt>
    <dgm:pt modelId="{D6B7006A-54BF-4D49-B537-D633C710B76E}" type="pres">
      <dgm:prSet presAssocID="{C547CDDC-BF9A-47B9-A7F7-00F0DFD39EDF}" presName="rootText" presStyleLbl="node3" presStyleIdx="17" presStyleCnt="30" custScaleX="58465" custScaleY="83522">
        <dgm:presLayoutVars>
          <dgm:chPref val="3"/>
        </dgm:presLayoutVars>
      </dgm:prSet>
      <dgm:spPr/>
    </dgm:pt>
    <dgm:pt modelId="{963F230F-CF2E-4670-B91D-945DC7504B99}" type="pres">
      <dgm:prSet presAssocID="{C547CDDC-BF9A-47B9-A7F7-00F0DFD39EDF}" presName="rootConnector" presStyleLbl="node3" presStyleIdx="17" presStyleCnt="30"/>
      <dgm:spPr/>
    </dgm:pt>
    <dgm:pt modelId="{067C53E5-56FF-4EED-923E-FCBECD721C57}" type="pres">
      <dgm:prSet presAssocID="{C547CDDC-BF9A-47B9-A7F7-00F0DFD39EDF}" presName="hierChild4" presStyleCnt="0"/>
      <dgm:spPr/>
    </dgm:pt>
    <dgm:pt modelId="{327CDA65-46FF-49F7-88F9-2534A12EC46F}" type="pres">
      <dgm:prSet presAssocID="{C547CDDC-BF9A-47B9-A7F7-00F0DFD39EDF}" presName="hierChild5" presStyleCnt="0"/>
      <dgm:spPr/>
    </dgm:pt>
    <dgm:pt modelId="{B8E723F7-90B5-474A-8416-19B8E858B4EF}" type="pres">
      <dgm:prSet presAssocID="{9195FA05-BC2B-43F7-B809-4AFCCF3DFB83}" presName="hierChild5" presStyleCnt="0"/>
      <dgm:spPr/>
    </dgm:pt>
    <dgm:pt modelId="{F83A4A0E-C6F5-443D-B5F1-6D3FA2365FE3}" type="pres">
      <dgm:prSet presAssocID="{9ECC5BF2-E575-4F16-913F-ED751B90585B}" presName="hierChild3" presStyleCnt="0"/>
      <dgm:spPr/>
    </dgm:pt>
    <dgm:pt modelId="{9A283E14-D740-4F1C-ADA8-E44BC72759C2}" type="pres">
      <dgm:prSet presAssocID="{0C7DAA11-FD6E-44A5-98F3-8FE24EF293BD}" presName="hierRoot1" presStyleCnt="0">
        <dgm:presLayoutVars>
          <dgm:hierBranch val="init"/>
        </dgm:presLayoutVars>
      </dgm:prSet>
      <dgm:spPr/>
    </dgm:pt>
    <dgm:pt modelId="{091D5F90-5305-4BD2-9BE2-C6F11ABC5D18}" type="pres">
      <dgm:prSet presAssocID="{0C7DAA11-FD6E-44A5-98F3-8FE24EF293BD}" presName="rootComposite1" presStyleCnt="0"/>
      <dgm:spPr/>
    </dgm:pt>
    <dgm:pt modelId="{115BFB2C-2D9A-4A5B-94E3-3902AA79ACF9}" type="pres">
      <dgm:prSet presAssocID="{0C7DAA11-FD6E-44A5-98F3-8FE24EF293BD}" presName="rootText1" presStyleLbl="node0" presStyleIdx="3" presStyleCnt="5" custScaleX="127397" custScaleY="83522">
        <dgm:presLayoutVars>
          <dgm:chPref val="3"/>
        </dgm:presLayoutVars>
      </dgm:prSet>
      <dgm:spPr/>
    </dgm:pt>
    <dgm:pt modelId="{95754456-99F3-474F-8006-AFBEA326EF15}" type="pres">
      <dgm:prSet presAssocID="{0C7DAA11-FD6E-44A5-98F3-8FE24EF293BD}" presName="rootConnector1" presStyleLbl="node1" presStyleIdx="0" presStyleCnt="0"/>
      <dgm:spPr/>
    </dgm:pt>
    <dgm:pt modelId="{72CAABED-1098-42A1-B1E5-B6C94900B0BA}" type="pres">
      <dgm:prSet presAssocID="{0C7DAA11-FD6E-44A5-98F3-8FE24EF293BD}" presName="hierChild2" presStyleCnt="0"/>
      <dgm:spPr/>
    </dgm:pt>
    <dgm:pt modelId="{0E92157A-05EB-4A70-A0F6-F68D19D2C45A}" type="pres">
      <dgm:prSet presAssocID="{E8AB71EF-6912-44FB-B96A-D43A0D07CD44}" presName="Name37" presStyleLbl="parChTrans1D2" presStyleIdx="3" presStyleCnt="5" custSzX="640080" custSzY="457200"/>
      <dgm:spPr/>
    </dgm:pt>
    <dgm:pt modelId="{4D7BE4F5-AFBB-41AC-A646-29534A21F756}" type="pres">
      <dgm:prSet presAssocID="{FB0AC7A6-D0AB-4B89-9F59-45A4A4F6C842}" presName="hierRoot2" presStyleCnt="0">
        <dgm:presLayoutVars>
          <dgm:hierBranch val="init"/>
        </dgm:presLayoutVars>
      </dgm:prSet>
      <dgm:spPr/>
    </dgm:pt>
    <dgm:pt modelId="{97DBE3BD-4ADC-4565-98F0-4A3FAA69E1E8}" type="pres">
      <dgm:prSet presAssocID="{FB0AC7A6-D0AB-4B89-9F59-45A4A4F6C842}" presName="rootComposite" presStyleCnt="0"/>
      <dgm:spPr/>
    </dgm:pt>
    <dgm:pt modelId="{1F537D2B-1A65-4585-9717-ECA56233FA51}" type="pres">
      <dgm:prSet presAssocID="{FB0AC7A6-D0AB-4B89-9F59-45A4A4F6C842}" presName="rootText" presStyleLbl="node2" presStyleIdx="3" presStyleCnt="5" custScaleX="93424" custScaleY="83522">
        <dgm:presLayoutVars>
          <dgm:chPref val="3"/>
        </dgm:presLayoutVars>
      </dgm:prSet>
      <dgm:spPr/>
    </dgm:pt>
    <dgm:pt modelId="{618CF9D7-81D8-44C1-8723-18296A5B2899}" type="pres">
      <dgm:prSet presAssocID="{FB0AC7A6-D0AB-4B89-9F59-45A4A4F6C842}" presName="rootConnector" presStyleLbl="node2" presStyleIdx="3" presStyleCnt="5"/>
      <dgm:spPr/>
    </dgm:pt>
    <dgm:pt modelId="{5EE7850A-3E71-4414-89D5-B0C25689BFEE}" type="pres">
      <dgm:prSet presAssocID="{FB0AC7A6-D0AB-4B89-9F59-45A4A4F6C842}" presName="hierChild4" presStyleCnt="0"/>
      <dgm:spPr/>
    </dgm:pt>
    <dgm:pt modelId="{AE6FAF46-10B3-42F6-8FF1-4B9EA7EA9FF2}" type="pres">
      <dgm:prSet presAssocID="{A002D454-38E1-4AE2-8300-650F2AB0D870}" presName="Name37" presStyleLbl="parChTrans1D3" presStyleIdx="18" presStyleCnt="30" custSzX="640084" custSzY="457200"/>
      <dgm:spPr/>
    </dgm:pt>
    <dgm:pt modelId="{C76F03C3-D8AB-4271-A30E-17A391C32AAD}" type="pres">
      <dgm:prSet presAssocID="{1A2AA103-8BE9-4FE6-B8BE-54275346DAA6}" presName="hierRoot2" presStyleCnt="0">
        <dgm:presLayoutVars>
          <dgm:hierBranch val="init"/>
        </dgm:presLayoutVars>
      </dgm:prSet>
      <dgm:spPr/>
    </dgm:pt>
    <dgm:pt modelId="{29E1A743-A486-421E-BEA4-2C8C30778197}" type="pres">
      <dgm:prSet presAssocID="{1A2AA103-8BE9-4FE6-B8BE-54275346DAA6}" presName="rootComposite" presStyleCnt="0"/>
      <dgm:spPr/>
    </dgm:pt>
    <dgm:pt modelId="{CD93C4AC-5CE0-4EA6-A185-5ADA360FF941}" type="pres">
      <dgm:prSet presAssocID="{1A2AA103-8BE9-4FE6-B8BE-54275346DAA6}" presName="rootText" presStyleLbl="node3" presStyleIdx="18" presStyleCnt="30" custScaleX="58465" custScaleY="83522">
        <dgm:presLayoutVars>
          <dgm:chPref val="3"/>
        </dgm:presLayoutVars>
      </dgm:prSet>
      <dgm:spPr/>
    </dgm:pt>
    <dgm:pt modelId="{18E34976-F162-40C3-A56C-8F4FBC557F42}" type="pres">
      <dgm:prSet presAssocID="{1A2AA103-8BE9-4FE6-B8BE-54275346DAA6}" presName="rootConnector" presStyleLbl="node3" presStyleIdx="18" presStyleCnt="30"/>
      <dgm:spPr/>
    </dgm:pt>
    <dgm:pt modelId="{701D6AE8-0B55-4512-AC46-7DCE1F333DC1}" type="pres">
      <dgm:prSet presAssocID="{1A2AA103-8BE9-4FE6-B8BE-54275346DAA6}" presName="hierChild4" presStyleCnt="0"/>
      <dgm:spPr/>
    </dgm:pt>
    <dgm:pt modelId="{DF256D82-99D8-40EE-A0D8-75BCBA5FC0C8}" type="pres">
      <dgm:prSet presAssocID="{1A2AA103-8BE9-4FE6-B8BE-54275346DAA6}" presName="hierChild5" presStyleCnt="0"/>
      <dgm:spPr/>
    </dgm:pt>
    <dgm:pt modelId="{C859C8EF-F42B-4BC9-8137-44C074FBAFF5}" type="pres">
      <dgm:prSet presAssocID="{7C985434-FAD4-4C22-8A9F-F18B477CF785}" presName="Name37" presStyleLbl="parChTrans1D3" presStyleIdx="19" presStyleCnt="30" custSzX="640084" custSzY="457200"/>
      <dgm:spPr/>
    </dgm:pt>
    <dgm:pt modelId="{3BC270E9-5DBF-4432-8D0B-1F053197F0FE}" type="pres">
      <dgm:prSet presAssocID="{42BD0572-2F77-40F9-9164-AF1312C813D0}" presName="hierRoot2" presStyleCnt="0">
        <dgm:presLayoutVars>
          <dgm:hierBranch val="init"/>
        </dgm:presLayoutVars>
      </dgm:prSet>
      <dgm:spPr/>
    </dgm:pt>
    <dgm:pt modelId="{93AC3612-9F18-4350-A706-223AF775AAE7}" type="pres">
      <dgm:prSet presAssocID="{42BD0572-2F77-40F9-9164-AF1312C813D0}" presName="rootComposite" presStyleCnt="0"/>
      <dgm:spPr/>
    </dgm:pt>
    <dgm:pt modelId="{074EAD05-35F5-4F5C-B0ED-F46DE05CB361}" type="pres">
      <dgm:prSet presAssocID="{42BD0572-2F77-40F9-9164-AF1312C813D0}" presName="rootText" presStyleLbl="node3" presStyleIdx="19" presStyleCnt="30" custScaleX="58465" custScaleY="83522">
        <dgm:presLayoutVars>
          <dgm:chPref val="3"/>
        </dgm:presLayoutVars>
      </dgm:prSet>
      <dgm:spPr/>
    </dgm:pt>
    <dgm:pt modelId="{DD27B022-CBFC-454D-B18D-D225D14B9D07}" type="pres">
      <dgm:prSet presAssocID="{42BD0572-2F77-40F9-9164-AF1312C813D0}" presName="rootConnector" presStyleLbl="node3" presStyleIdx="19" presStyleCnt="30"/>
      <dgm:spPr/>
    </dgm:pt>
    <dgm:pt modelId="{4DD9509E-C79A-40C8-8AF8-33D8F69A2EC8}" type="pres">
      <dgm:prSet presAssocID="{42BD0572-2F77-40F9-9164-AF1312C813D0}" presName="hierChild4" presStyleCnt="0"/>
      <dgm:spPr/>
    </dgm:pt>
    <dgm:pt modelId="{3C999C24-7311-4DAC-89C4-12187DBB06E3}" type="pres">
      <dgm:prSet presAssocID="{42BD0572-2F77-40F9-9164-AF1312C813D0}" presName="hierChild5" presStyleCnt="0"/>
      <dgm:spPr/>
    </dgm:pt>
    <dgm:pt modelId="{71E3515F-3BF3-43D8-A7CE-A3787EFB900F}" type="pres">
      <dgm:prSet presAssocID="{D69163DF-630D-4D94-A1E0-143D666FDD4F}" presName="Name37" presStyleLbl="parChTrans1D3" presStyleIdx="20" presStyleCnt="30" custSzX="640084" custSzY="457200"/>
      <dgm:spPr/>
    </dgm:pt>
    <dgm:pt modelId="{7C8513F4-4C01-453E-A2AE-4125467BB9BF}" type="pres">
      <dgm:prSet presAssocID="{62884B98-B71B-4ED1-811F-41A5358EA35F}" presName="hierRoot2" presStyleCnt="0">
        <dgm:presLayoutVars>
          <dgm:hierBranch val="init"/>
        </dgm:presLayoutVars>
      </dgm:prSet>
      <dgm:spPr/>
    </dgm:pt>
    <dgm:pt modelId="{C62E22F0-08C1-4053-809B-4B97C7C69516}" type="pres">
      <dgm:prSet presAssocID="{62884B98-B71B-4ED1-811F-41A5358EA35F}" presName="rootComposite" presStyleCnt="0"/>
      <dgm:spPr/>
    </dgm:pt>
    <dgm:pt modelId="{C25348A4-0208-4B16-A5B9-0E87EC63BF07}" type="pres">
      <dgm:prSet presAssocID="{62884B98-B71B-4ED1-811F-41A5358EA35F}" presName="rootText" presStyleLbl="node3" presStyleIdx="20" presStyleCnt="30" custScaleX="58465" custScaleY="83522">
        <dgm:presLayoutVars>
          <dgm:chPref val="3"/>
        </dgm:presLayoutVars>
      </dgm:prSet>
      <dgm:spPr/>
    </dgm:pt>
    <dgm:pt modelId="{6E0805C6-56BF-462C-8796-AFEECC5B23E7}" type="pres">
      <dgm:prSet presAssocID="{62884B98-B71B-4ED1-811F-41A5358EA35F}" presName="rootConnector" presStyleLbl="node3" presStyleIdx="20" presStyleCnt="30"/>
      <dgm:spPr/>
    </dgm:pt>
    <dgm:pt modelId="{6944BB80-414A-4336-B814-2A2E155DED3D}" type="pres">
      <dgm:prSet presAssocID="{62884B98-B71B-4ED1-811F-41A5358EA35F}" presName="hierChild4" presStyleCnt="0"/>
      <dgm:spPr/>
    </dgm:pt>
    <dgm:pt modelId="{0E0866A6-80C9-4F0D-9530-600350C2AB27}" type="pres">
      <dgm:prSet presAssocID="{62884B98-B71B-4ED1-811F-41A5358EA35F}" presName="hierChild5" presStyleCnt="0"/>
      <dgm:spPr/>
    </dgm:pt>
    <dgm:pt modelId="{64A0BD91-ADDB-47A6-A8AA-59071845A47D}" type="pres">
      <dgm:prSet presAssocID="{460014F1-05FE-4AD3-85F3-04FAFAA52AD6}" presName="Name37" presStyleLbl="parChTrans1D3" presStyleIdx="21" presStyleCnt="30" custSzX="640084" custSzY="457200"/>
      <dgm:spPr/>
    </dgm:pt>
    <dgm:pt modelId="{80A26085-B777-42DC-B20A-94701EA07879}" type="pres">
      <dgm:prSet presAssocID="{C4458D56-3232-4869-A446-91A3942F7CF6}" presName="hierRoot2" presStyleCnt="0">
        <dgm:presLayoutVars>
          <dgm:hierBranch val="init"/>
        </dgm:presLayoutVars>
      </dgm:prSet>
      <dgm:spPr/>
    </dgm:pt>
    <dgm:pt modelId="{4AA339FD-0108-43CC-8DC9-409CF84FAFD8}" type="pres">
      <dgm:prSet presAssocID="{C4458D56-3232-4869-A446-91A3942F7CF6}" presName="rootComposite" presStyleCnt="0"/>
      <dgm:spPr/>
    </dgm:pt>
    <dgm:pt modelId="{D4B3324E-7333-4A8D-9E62-7FBD68E012EB}" type="pres">
      <dgm:prSet presAssocID="{C4458D56-3232-4869-A446-91A3942F7CF6}" presName="rootText" presStyleLbl="node3" presStyleIdx="21" presStyleCnt="30" custScaleX="58465" custScaleY="83522">
        <dgm:presLayoutVars>
          <dgm:chPref val="3"/>
        </dgm:presLayoutVars>
      </dgm:prSet>
      <dgm:spPr/>
    </dgm:pt>
    <dgm:pt modelId="{FB898306-E45C-448D-8BBC-F8374BBA01B9}" type="pres">
      <dgm:prSet presAssocID="{C4458D56-3232-4869-A446-91A3942F7CF6}" presName="rootConnector" presStyleLbl="node3" presStyleIdx="21" presStyleCnt="30"/>
      <dgm:spPr/>
    </dgm:pt>
    <dgm:pt modelId="{8ACB3597-C2BB-4B53-88A6-B0EB05AA08CB}" type="pres">
      <dgm:prSet presAssocID="{C4458D56-3232-4869-A446-91A3942F7CF6}" presName="hierChild4" presStyleCnt="0"/>
      <dgm:spPr/>
    </dgm:pt>
    <dgm:pt modelId="{CA615013-A9A6-48A9-8AA9-C1EB7BF343A4}" type="pres">
      <dgm:prSet presAssocID="{C4458D56-3232-4869-A446-91A3942F7CF6}" presName="hierChild5" presStyleCnt="0"/>
      <dgm:spPr/>
    </dgm:pt>
    <dgm:pt modelId="{8FF4FFB8-EC48-42E5-9812-1717439EED78}" type="pres">
      <dgm:prSet presAssocID="{09077491-BF58-4E3A-9AA9-C200387970CA}" presName="Name37" presStyleLbl="parChTrans1D3" presStyleIdx="22" presStyleCnt="30" custSzX="640084" custSzY="457200"/>
      <dgm:spPr/>
    </dgm:pt>
    <dgm:pt modelId="{BBCD0FF7-97F3-4EF5-A9C5-7B394CD4E79E}" type="pres">
      <dgm:prSet presAssocID="{AE76A3DD-8326-4368-BB98-6E876C7189EA}" presName="hierRoot2" presStyleCnt="0">
        <dgm:presLayoutVars>
          <dgm:hierBranch val="init"/>
        </dgm:presLayoutVars>
      </dgm:prSet>
      <dgm:spPr/>
    </dgm:pt>
    <dgm:pt modelId="{D2288BBA-0995-4042-AA89-01E6BFDD7907}" type="pres">
      <dgm:prSet presAssocID="{AE76A3DD-8326-4368-BB98-6E876C7189EA}" presName="rootComposite" presStyleCnt="0"/>
      <dgm:spPr/>
    </dgm:pt>
    <dgm:pt modelId="{20750CC5-FDB7-4E22-86AB-6F5268C3845B}" type="pres">
      <dgm:prSet presAssocID="{AE76A3DD-8326-4368-BB98-6E876C7189EA}" presName="rootText" presStyleLbl="node3" presStyleIdx="22" presStyleCnt="30" custScaleX="58465" custScaleY="83522">
        <dgm:presLayoutVars>
          <dgm:chPref val="3"/>
        </dgm:presLayoutVars>
      </dgm:prSet>
      <dgm:spPr/>
    </dgm:pt>
    <dgm:pt modelId="{E8493EF8-6E4C-425F-82E2-BA512981887C}" type="pres">
      <dgm:prSet presAssocID="{AE76A3DD-8326-4368-BB98-6E876C7189EA}" presName="rootConnector" presStyleLbl="node3" presStyleIdx="22" presStyleCnt="30"/>
      <dgm:spPr/>
    </dgm:pt>
    <dgm:pt modelId="{9769EB6E-388A-4E06-987C-FAA22A5E5944}" type="pres">
      <dgm:prSet presAssocID="{AE76A3DD-8326-4368-BB98-6E876C7189EA}" presName="hierChild4" presStyleCnt="0"/>
      <dgm:spPr/>
    </dgm:pt>
    <dgm:pt modelId="{80799F1A-66BE-4896-86E7-B3FEA0A96CD3}" type="pres">
      <dgm:prSet presAssocID="{AE76A3DD-8326-4368-BB98-6E876C7189EA}" presName="hierChild5" presStyleCnt="0"/>
      <dgm:spPr/>
    </dgm:pt>
    <dgm:pt modelId="{986F4FBC-0F09-40FE-95DD-FE731F5E2885}" type="pres">
      <dgm:prSet presAssocID="{BCC6A34E-6407-463A-8B4A-8C5DFF49F9B7}" presName="Name37" presStyleLbl="parChTrans1D3" presStyleIdx="23" presStyleCnt="30" custSzX="640084" custSzY="457200"/>
      <dgm:spPr/>
    </dgm:pt>
    <dgm:pt modelId="{93BA941E-070D-4FEB-BA56-C649515456A4}" type="pres">
      <dgm:prSet presAssocID="{F0E37B24-0FFC-472E-906C-97BC5303B094}" presName="hierRoot2" presStyleCnt="0">
        <dgm:presLayoutVars>
          <dgm:hierBranch val="init"/>
        </dgm:presLayoutVars>
      </dgm:prSet>
      <dgm:spPr/>
    </dgm:pt>
    <dgm:pt modelId="{96D1E74E-F004-4225-9416-61CEF03E83BF}" type="pres">
      <dgm:prSet presAssocID="{F0E37B24-0FFC-472E-906C-97BC5303B094}" presName="rootComposite" presStyleCnt="0"/>
      <dgm:spPr/>
    </dgm:pt>
    <dgm:pt modelId="{ACC323A2-0C3A-4EAF-AF70-A0B5046A33BA}" type="pres">
      <dgm:prSet presAssocID="{F0E37B24-0FFC-472E-906C-97BC5303B094}" presName="rootText" presStyleLbl="node3" presStyleIdx="23" presStyleCnt="30" custScaleX="58465" custScaleY="83522">
        <dgm:presLayoutVars>
          <dgm:chPref val="3"/>
        </dgm:presLayoutVars>
      </dgm:prSet>
      <dgm:spPr/>
    </dgm:pt>
    <dgm:pt modelId="{E63B0733-B748-4332-999E-5CBC9582954E}" type="pres">
      <dgm:prSet presAssocID="{F0E37B24-0FFC-472E-906C-97BC5303B094}" presName="rootConnector" presStyleLbl="node3" presStyleIdx="23" presStyleCnt="30"/>
      <dgm:spPr/>
    </dgm:pt>
    <dgm:pt modelId="{02F5982A-4805-4ED6-AE84-F3BDEE8373AA}" type="pres">
      <dgm:prSet presAssocID="{F0E37B24-0FFC-472E-906C-97BC5303B094}" presName="hierChild4" presStyleCnt="0"/>
      <dgm:spPr/>
    </dgm:pt>
    <dgm:pt modelId="{C66629FB-1C30-4125-8E03-A968FF42F768}" type="pres">
      <dgm:prSet presAssocID="{F0E37B24-0FFC-472E-906C-97BC5303B094}" presName="hierChild5" presStyleCnt="0"/>
      <dgm:spPr/>
    </dgm:pt>
    <dgm:pt modelId="{FE6348E3-BDE9-4701-9C83-42AC7A79802E}" type="pres">
      <dgm:prSet presAssocID="{FB0AC7A6-D0AB-4B89-9F59-45A4A4F6C842}" presName="hierChild5" presStyleCnt="0"/>
      <dgm:spPr/>
    </dgm:pt>
    <dgm:pt modelId="{06A35485-598A-4941-B4B0-0B631989056C}" type="pres">
      <dgm:prSet presAssocID="{0C7DAA11-FD6E-44A5-98F3-8FE24EF293BD}" presName="hierChild3" presStyleCnt="0"/>
      <dgm:spPr/>
    </dgm:pt>
    <dgm:pt modelId="{5512A1F0-1791-4DBA-BEE3-5BD873ECFFED}" type="pres">
      <dgm:prSet presAssocID="{250A8F76-2EC4-41E0-ADD6-B7B4161CC40B}" presName="hierRoot1" presStyleCnt="0">
        <dgm:presLayoutVars>
          <dgm:hierBranch val="init"/>
        </dgm:presLayoutVars>
      </dgm:prSet>
      <dgm:spPr/>
    </dgm:pt>
    <dgm:pt modelId="{038E1EF0-41F6-44B6-BC95-EE246DE9EB2C}" type="pres">
      <dgm:prSet presAssocID="{250A8F76-2EC4-41E0-ADD6-B7B4161CC40B}" presName="rootComposite1" presStyleCnt="0"/>
      <dgm:spPr/>
    </dgm:pt>
    <dgm:pt modelId="{29EFFF18-6C22-4B0B-87A8-3F066370DF03}" type="pres">
      <dgm:prSet presAssocID="{250A8F76-2EC4-41E0-ADD6-B7B4161CC40B}" presName="rootText1" presStyleLbl="node0" presStyleIdx="4" presStyleCnt="5" custScaleX="127397" custScaleY="83522">
        <dgm:presLayoutVars>
          <dgm:chPref val="3"/>
        </dgm:presLayoutVars>
      </dgm:prSet>
      <dgm:spPr/>
    </dgm:pt>
    <dgm:pt modelId="{32958896-D2B6-44DD-BD27-188A0955205E}" type="pres">
      <dgm:prSet presAssocID="{250A8F76-2EC4-41E0-ADD6-B7B4161CC40B}" presName="rootConnector1" presStyleLbl="node1" presStyleIdx="0" presStyleCnt="0"/>
      <dgm:spPr/>
    </dgm:pt>
    <dgm:pt modelId="{D741C1ED-1825-4A4B-A612-10BFBB95C2E8}" type="pres">
      <dgm:prSet presAssocID="{250A8F76-2EC4-41E0-ADD6-B7B4161CC40B}" presName="hierChild2" presStyleCnt="0"/>
      <dgm:spPr/>
    </dgm:pt>
    <dgm:pt modelId="{A3B1E3FE-D4B8-4C0D-8762-17279F9AEA65}" type="pres">
      <dgm:prSet presAssocID="{568325CC-82FA-461F-82DC-06BBE79546D4}" presName="Name37" presStyleLbl="parChTrans1D2" presStyleIdx="4" presStyleCnt="5" custSzX="640080" custSzY="457200"/>
      <dgm:spPr/>
    </dgm:pt>
    <dgm:pt modelId="{57103DB0-1021-4191-95E5-8AAB7D41FAAF}" type="pres">
      <dgm:prSet presAssocID="{7F793416-8279-4398-BB67-F33E12A101F3}" presName="hierRoot2" presStyleCnt="0">
        <dgm:presLayoutVars>
          <dgm:hierBranch val="init"/>
        </dgm:presLayoutVars>
      </dgm:prSet>
      <dgm:spPr/>
    </dgm:pt>
    <dgm:pt modelId="{AA7E0138-FC49-446E-8BD1-12F7C4D568F2}" type="pres">
      <dgm:prSet presAssocID="{7F793416-8279-4398-BB67-F33E12A101F3}" presName="rootComposite" presStyleCnt="0"/>
      <dgm:spPr/>
    </dgm:pt>
    <dgm:pt modelId="{6AB6C963-24F4-43AA-BCE8-F01DA66BB9A2}" type="pres">
      <dgm:prSet presAssocID="{7F793416-8279-4398-BB67-F33E12A101F3}" presName="rootText" presStyleLbl="node2" presStyleIdx="4" presStyleCnt="5" custScaleX="93424" custScaleY="83522">
        <dgm:presLayoutVars>
          <dgm:chPref val="3"/>
        </dgm:presLayoutVars>
      </dgm:prSet>
      <dgm:spPr/>
    </dgm:pt>
    <dgm:pt modelId="{601CE1C4-40FD-4FB7-A19E-270BC4F698C8}" type="pres">
      <dgm:prSet presAssocID="{7F793416-8279-4398-BB67-F33E12A101F3}" presName="rootConnector" presStyleLbl="node2" presStyleIdx="4" presStyleCnt="5"/>
      <dgm:spPr/>
    </dgm:pt>
    <dgm:pt modelId="{B965F0E8-508C-47C4-A63C-16141E9E0044}" type="pres">
      <dgm:prSet presAssocID="{7F793416-8279-4398-BB67-F33E12A101F3}" presName="hierChild4" presStyleCnt="0"/>
      <dgm:spPr/>
    </dgm:pt>
    <dgm:pt modelId="{5E9F7E05-69D6-4E72-B206-8D60EECFF4E5}" type="pres">
      <dgm:prSet presAssocID="{4094506F-F078-4C4F-AA59-2DB58D3FF60D}" presName="Name37" presStyleLbl="parChTrans1D3" presStyleIdx="24" presStyleCnt="30" custSzX="640084" custSzY="457200"/>
      <dgm:spPr/>
    </dgm:pt>
    <dgm:pt modelId="{A1D4B9B0-2910-4926-8840-928D338D500E}" type="pres">
      <dgm:prSet presAssocID="{C177FAB2-2C2C-4F80-B54D-2C408D2B1EF9}" presName="hierRoot2" presStyleCnt="0">
        <dgm:presLayoutVars>
          <dgm:hierBranch val="init"/>
        </dgm:presLayoutVars>
      </dgm:prSet>
      <dgm:spPr/>
    </dgm:pt>
    <dgm:pt modelId="{66775DF8-5CB0-4DAD-ADEC-2680C68D47A6}" type="pres">
      <dgm:prSet presAssocID="{C177FAB2-2C2C-4F80-B54D-2C408D2B1EF9}" presName="rootComposite" presStyleCnt="0"/>
      <dgm:spPr/>
    </dgm:pt>
    <dgm:pt modelId="{2AE8D814-5105-40CB-8D21-F581AD47BC34}" type="pres">
      <dgm:prSet presAssocID="{C177FAB2-2C2C-4F80-B54D-2C408D2B1EF9}" presName="rootText" presStyleLbl="node3" presStyleIdx="24" presStyleCnt="30" custScaleX="58465" custScaleY="83522">
        <dgm:presLayoutVars>
          <dgm:chPref val="3"/>
        </dgm:presLayoutVars>
      </dgm:prSet>
      <dgm:spPr/>
    </dgm:pt>
    <dgm:pt modelId="{DFC20CC2-D72E-4E6F-9042-32C6CBB86650}" type="pres">
      <dgm:prSet presAssocID="{C177FAB2-2C2C-4F80-B54D-2C408D2B1EF9}" presName="rootConnector" presStyleLbl="node3" presStyleIdx="24" presStyleCnt="30"/>
      <dgm:spPr/>
    </dgm:pt>
    <dgm:pt modelId="{5A72B391-5B62-4998-B223-036C93875504}" type="pres">
      <dgm:prSet presAssocID="{C177FAB2-2C2C-4F80-B54D-2C408D2B1EF9}" presName="hierChild4" presStyleCnt="0"/>
      <dgm:spPr/>
    </dgm:pt>
    <dgm:pt modelId="{798F4350-CB8F-41FC-BFAC-8419B2717B52}" type="pres">
      <dgm:prSet presAssocID="{C177FAB2-2C2C-4F80-B54D-2C408D2B1EF9}" presName="hierChild5" presStyleCnt="0"/>
      <dgm:spPr/>
    </dgm:pt>
    <dgm:pt modelId="{B42C5040-C608-4166-958C-2448061817F2}" type="pres">
      <dgm:prSet presAssocID="{19074C50-AE7A-4B44-8C62-7A8E7D05E1DE}" presName="Name37" presStyleLbl="parChTrans1D3" presStyleIdx="25" presStyleCnt="30" custSzX="640084" custSzY="457200"/>
      <dgm:spPr/>
    </dgm:pt>
    <dgm:pt modelId="{8E6D9EE5-53A6-499B-8DCE-76DF609A9D1F}" type="pres">
      <dgm:prSet presAssocID="{E90C0ACC-37D2-4D99-8D46-D63FA6C66C3D}" presName="hierRoot2" presStyleCnt="0">
        <dgm:presLayoutVars>
          <dgm:hierBranch val="init"/>
        </dgm:presLayoutVars>
      </dgm:prSet>
      <dgm:spPr/>
    </dgm:pt>
    <dgm:pt modelId="{C8CCA025-0329-48C9-A54E-CE03FF0B9722}" type="pres">
      <dgm:prSet presAssocID="{E90C0ACC-37D2-4D99-8D46-D63FA6C66C3D}" presName="rootComposite" presStyleCnt="0"/>
      <dgm:spPr/>
    </dgm:pt>
    <dgm:pt modelId="{921B7B5F-07C3-4962-92A9-9C73FF0A8364}" type="pres">
      <dgm:prSet presAssocID="{E90C0ACC-37D2-4D99-8D46-D63FA6C66C3D}" presName="rootText" presStyleLbl="node3" presStyleIdx="25" presStyleCnt="30" custScaleX="58465" custScaleY="83522">
        <dgm:presLayoutVars>
          <dgm:chPref val="3"/>
        </dgm:presLayoutVars>
      </dgm:prSet>
      <dgm:spPr/>
    </dgm:pt>
    <dgm:pt modelId="{7F4275B5-114E-4AC5-8716-C1B127DF3237}" type="pres">
      <dgm:prSet presAssocID="{E90C0ACC-37D2-4D99-8D46-D63FA6C66C3D}" presName="rootConnector" presStyleLbl="node3" presStyleIdx="25" presStyleCnt="30"/>
      <dgm:spPr/>
    </dgm:pt>
    <dgm:pt modelId="{E2AB670E-084B-4BCD-BFDD-E5F21D171ED7}" type="pres">
      <dgm:prSet presAssocID="{E90C0ACC-37D2-4D99-8D46-D63FA6C66C3D}" presName="hierChild4" presStyleCnt="0"/>
      <dgm:spPr/>
    </dgm:pt>
    <dgm:pt modelId="{64BBDBFA-3346-4E62-87A5-0BD36793F991}" type="pres">
      <dgm:prSet presAssocID="{E90C0ACC-37D2-4D99-8D46-D63FA6C66C3D}" presName="hierChild5" presStyleCnt="0"/>
      <dgm:spPr/>
    </dgm:pt>
    <dgm:pt modelId="{3B1A60D7-AEF5-4BFD-A029-5472FE7821E8}" type="pres">
      <dgm:prSet presAssocID="{7BA18765-5925-4E9A-8F4E-42F9E8A1B682}" presName="Name37" presStyleLbl="parChTrans1D3" presStyleIdx="26" presStyleCnt="30" custSzX="640084" custSzY="457200"/>
      <dgm:spPr/>
    </dgm:pt>
    <dgm:pt modelId="{BA12E0EE-E00C-4C7A-B342-0B90E6065DD0}" type="pres">
      <dgm:prSet presAssocID="{1B680CFD-9A40-432B-824C-2FABC395463B}" presName="hierRoot2" presStyleCnt="0">
        <dgm:presLayoutVars>
          <dgm:hierBranch val="init"/>
        </dgm:presLayoutVars>
      </dgm:prSet>
      <dgm:spPr/>
    </dgm:pt>
    <dgm:pt modelId="{F1A1CE24-FA71-4563-80A8-FA950898B35F}" type="pres">
      <dgm:prSet presAssocID="{1B680CFD-9A40-432B-824C-2FABC395463B}" presName="rootComposite" presStyleCnt="0"/>
      <dgm:spPr/>
    </dgm:pt>
    <dgm:pt modelId="{D1F1CBAC-DBE8-4E8E-B944-F0EA68D6153D}" type="pres">
      <dgm:prSet presAssocID="{1B680CFD-9A40-432B-824C-2FABC395463B}" presName="rootText" presStyleLbl="node3" presStyleIdx="26" presStyleCnt="30" custScaleX="58465" custScaleY="83522">
        <dgm:presLayoutVars>
          <dgm:chPref val="3"/>
        </dgm:presLayoutVars>
      </dgm:prSet>
      <dgm:spPr/>
    </dgm:pt>
    <dgm:pt modelId="{39411750-BB00-4CDD-88DE-E2D29943D166}" type="pres">
      <dgm:prSet presAssocID="{1B680CFD-9A40-432B-824C-2FABC395463B}" presName="rootConnector" presStyleLbl="node3" presStyleIdx="26" presStyleCnt="30"/>
      <dgm:spPr/>
    </dgm:pt>
    <dgm:pt modelId="{3B4C0465-19AF-4F69-A60E-AA2BE76A72D4}" type="pres">
      <dgm:prSet presAssocID="{1B680CFD-9A40-432B-824C-2FABC395463B}" presName="hierChild4" presStyleCnt="0"/>
      <dgm:spPr/>
    </dgm:pt>
    <dgm:pt modelId="{4ADF6826-110D-4FB6-9609-ECE3B3CB71F8}" type="pres">
      <dgm:prSet presAssocID="{1B680CFD-9A40-432B-824C-2FABC395463B}" presName="hierChild5" presStyleCnt="0"/>
      <dgm:spPr/>
    </dgm:pt>
    <dgm:pt modelId="{E46638E3-CDC6-4CB5-8DB5-3B55159CBBAD}" type="pres">
      <dgm:prSet presAssocID="{69302E13-EE45-403C-8508-614D34928947}" presName="Name37" presStyleLbl="parChTrans1D3" presStyleIdx="27" presStyleCnt="30" custSzX="640084" custSzY="457200"/>
      <dgm:spPr/>
    </dgm:pt>
    <dgm:pt modelId="{3D0F2586-3806-41FF-B611-58E2DE53B96C}" type="pres">
      <dgm:prSet presAssocID="{28B92B22-2EB0-475B-B39C-2DACFA6DC0A4}" presName="hierRoot2" presStyleCnt="0">
        <dgm:presLayoutVars>
          <dgm:hierBranch val="init"/>
        </dgm:presLayoutVars>
      </dgm:prSet>
      <dgm:spPr/>
    </dgm:pt>
    <dgm:pt modelId="{5FFF4AA3-535D-4882-80E4-446342CEA6D7}" type="pres">
      <dgm:prSet presAssocID="{28B92B22-2EB0-475B-B39C-2DACFA6DC0A4}" presName="rootComposite" presStyleCnt="0"/>
      <dgm:spPr/>
    </dgm:pt>
    <dgm:pt modelId="{E1956151-61E9-4E77-A4C8-19766514F8D4}" type="pres">
      <dgm:prSet presAssocID="{28B92B22-2EB0-475B-B39C-2DACFA6DC0A4}" presName="rootText" presStyleLbl="node3" presStyleIdx="27" presStyleCnt="30" custScaleX="58465" custScaleY="83522">
        <dgm:presLayoutVars>
          <dgm:chPref val="3"/>
        </dgm:presLayoutVars>
      </dgm:prSet>
      <dgm:spPr/>
    </dgm:pt>
    <dgm:pt modelId="{AD02009F-3A8A-43DC-9B9E-EE39ACAF869D}" type="pres">
      <dgm:prSet presAssocID="{28B92B22-2EB0-475B-B39C-2DACFA6DC0A4}" presName="rootConnector" presStyleLbl="node3" presStyleIdx="27" presStyleCnt="30"/>
      <dgm:spPr/>
    </dgm:pt>
    <dgm:pt modelId="{A2339D66-4167-4EDF-BA77-7F6542551D18}" type="pres">
      <dgm:prSet presAssocID="{28B92B22-2EB0-475B-B39C-2DACFA6DC0A4}" presName="hierChild4" presStyleCnt="0"/>
      <dgm:spPr/>
    </dgm:pt>
    <dgm:pt modelId="{20260BEE-A1DD-4A8F-B947-7B33483D3311}" type="pres">
      <dgm:prSet presAssocID="{28B92B22-2EB0-475B-B39C-2DACFA6DC0A4}" presName="hierChild5" presStyleCnt="0"/>
      <dgm:spPr/>
    </dgm:pt>
    <dgm:pt modelId="{36DCE4A9-A098-4481-AF47-34121D018575}" type="pres">
      <dgm:prSet presAssocID="{38DC0D7D-DA65-4A39-B69F-17075B7F7E5B}" presName="Name37" presStyleLbl="parChTrans1D3" presStyleIdx="28" presStyleCnt="30" custSzX="640084" custSzY="457200"/>
      <dgm:spPr/>
    </dgm:pt>
    <dgm:pt modelId="{DA21E53D-F8DC-4392-A3ED-CEBD003CDE58}" type="pres">
      <dgm:prSet presAssocID="{ED8E3AC1-8E1E-406C-82B9-AFA708C034A6}" presName="hierRoot2" presStyleCnt="0">
        <dgm:presLayoutVars>
          <dgm:hierBranch val="init"/>
        </dgm:presLayoutVars>
      </dgm:prSet>
      <dgm:spPr/>
    </dgm:pt>
    <dgm:pt modelId="{C61D690D-794D-44E7-83F2-24BE1B9E0691}" type="pres">
      <dgm:prSet presAssocID="{ED8E3AC1-8E1E-406C-82B9-AFA708C034A6}" presName="rootComposite" presStyleCnt="0"/>
      <dgm:spPr/>
    </dgm:pt>
    <dgm:pt modelId="{F211A5EA-B5C3-40B6-9AC5-66A0B11332D8}" type="pres">
      <dgm:prSet presAssocID="{ED8E3AC1-8E1E-406C-82B9-AFA708C034A6}" presName="rootText" presStyleLbl="node3" presStyleIdx="28" presStyleCnt="30" custScaleX="58465" custScaleY="83522">
        <dgm:presLayoutVars>
          <dgm:chPref val="3"/>
        </dgm:presLayoutVars>
      </dgm:prSet>
      <dgm:spPr/>
    </dgm:pt>
    <dgm:pt modelId="{DD4EC74F-D86A-4FDB-BB74-7F0D54C645A5}" type="pres">
      <dgm:prSet presAssocID="{ED8E3AC1-8E1E-406C-82B9-AFA708C034A6}" presName="rootConnector" presStyleLbl="node3" presStyleIdx="28" presStyleCnt="30"/>
      <dgm:spPr/>
    </dgm:pt>
    <dgm:pt modelId="{845B650B-EDE9-43B8-A495-137188FD4FD4}" type="pres">
      <dgm:prSet presAssocID="{ED8E3AC1-8E1E-406C-82B9-AFA708C034A6}" presName="hierChild4" presStyleCnt="0"/>
      <dgm:spPr/>
    </dgm:pt>
    <dgm:pt modelId="{07B655D7-D117-479B-AE66-1C3BF1A52DC1}" type="pres">
      <dgm:prSet presAssocID="{ED8E3AC1-8E1E-406C-82B9-AFA708C034A6}" presName="hierChild5" presStyleCnt="0"/>
      <dgm:spPr/>
    </dgm:pt>
    <dgm:pt modelId="{933185E9-B90D-40E4-8428-33FB85231D98}" type="pres">
      <dgm:prSet presAssocID="{9057D9D1-4A07-445C-9326-3938F5523860}" presName="Name37" presStyleLbl="parChTrans1D3" presStyleIdx="29" presStyleCnt="30" custSzX="640084" custSzY="457200"/>
      <dgm:spPr/>
    </dgm:pt>
    <dgm:pt modelId="{3C23928A-3346-46A7-AA51-59B722C3CC48}" type="pres">
      <dgm:prSet presAssocID="{C0C3168A-3113-422E-985E-0EBDAA5AA376}" presName="hierRoot2" presStyleCnt="0">
        <dgm:presLayoutVars>
          <dgm:hierBranch val="init"/>
        </dgm:presLayoutVars>
      </dgm:prSet>
      <dgm:spPr/>
    </dgm:pt>
    <dgm:pt modelId="{46D9B48C-2AB8-443F-A78D-0BE20FD16C42}" type="pres">
      <dgm:prSet presAssocID="{C0C3168A-3113-422E-985E-0EBDAA5AA376}" presName="rootComposite" presStyleCnt="0"/>
      <dgm:spPr/>
    </dgm:pt>
    <dgm:pt modelId="{C84CDEA3-A2A0-4FAE-9E68-E3B55E2690C0}" type="pres">
      <dgm:prSet presAssocID="{C0C3168A-3113-422E-985E-0EBDAA5AA376}" presName="rootText" presStyleLbl="node3" presStyleIdx="29" presStyleCnt="30" custScaleX="58465" custScaleY="83522">
        <dgm:presLayoutVars>
          <dgm:chPref val="3"/>
        </dgm:presLayoutVars>
      </dgm:prSet>
      <dgm:spPr/>
    </dgm:pt>
    <dgm:pt modelId="{51A4B3B9-B0D8-4EDB-AF28-8EB71252D5E7}" type="pres">
      <dgm:prSet presAssocID="{C0C3168A-3113-422E-985E-0EBDAA5AA376}" presName="rootConnector" presStyleLbl="node3" presStyleIdx="29" presStyleCnt="30"/>
      <dgm:spPr/>
    </dgm:pt>
    <dgm:pt modelId="{E6F1EB82-C97E-4DB9-BB76-11F986868ED2}" type="pres">
      <dgm:prSet presAssocID="{C0C3168A-3113-422E-985E-0EBDAA5AA376}" presName="hierChild4" presStyleCnt="0"/>
      <dgm:spPr/>
    </dgm:pt>
    <dgm:pt modelId="{5923DF05-9E24-4BFC-B436-9F02FAE33F9E}" type="pres">
      <dgm:prSet presAssocID="{C0C3168A-3113-422E-985E-0EBDAA5AA376}" presName="hierChild5" presStyleCnt="0"/>
      <dgm:spPr/>
    </dgm:pt>
    <dgm:pt modelId="{9E114251-7634-4039-8225-3CB0F62528C7}" type="pres">
      <dgm:prSet presAssocID="{7F793416-8279-4398-BB67-F33E12A101F3}" presName="hierChild5" presStyleCnt="0"/>
      <dgm:spPr/>
    </dgm:pt>
    <dgm:pt modelId="{0A5C90AC-A151-468F-BCD6-DC0A55960FF3}" type="pres">
      <dgm:prSet presAssocID="{250A8F76-2EC4-41E0-ADD6-B7B4161CC40B}" presName="hierChild3" presStyleCnt="0"/>
      <dgm:spPr/>
    </dgm:pt>
  </dgm:ptLst>
  <dgm:cxnLst>
    <dgm:cxn modelId="{EDE5DB01-DC5E-49C9-B52C-A7DB2E76C526}" type="presOf" srcId="{C0C3168A-3113-422E-985E-0EBDAA5AA376}" destId="{C84CDEA3-A2A0-4FAE-9E68-E3B55E2690C0}" srcOrd="0" destOrd="0" presId="urn:microsoft.com/office/officeart/2005/8/layout/orgChart1"/>
    <dgm:cxn modelId="{95474502-A93A-4A84-BAC0-6F234BEE0266}" type="presOf" srcId="{E90C0ACC-37D2-4D99-8D46-D63FA6C66C3D}" destId="{921B7B5F-07C3-4962-92A9-9C73FF0A8364}" srcOrd="0" destOrd="0" presId="urn:microsoft.com/office/officeart/2005/8/layout/orgChart1"/>
    <dgm:cxn modelId="{4A35EA05-1F3C-41C6-BF9F-C9915CAD5D8C}" type="presOf" srcId="{3F56FA9D-F86E-4900-ACA4-0F2F831A8D73}" destId="{2E2F801F-22AE-42DC-A46F-9CCD4300F85E}" srcOrd="1" destOrd="0" presId="urn:microsoft.com/office/officeart/2005/8/layout/orgChart1"/>
    <dgm:cxn modelId="{617A910A-AAB4-4A4C-98F8-8B23B52621AC}" type="presOf" srcId="{32EB243A-3A7D-469C-8700-F1D903666DF0}" destId="{A1EEB182-3485-44CC-9D79-F6D877F22642}" srcOrd="1" destOrd="0" presId="urn:microsoft.com/office/officeart/2005/8/layout/orgChart1"/>
    <dgm:cxn modelId="{C527C00A-BF2C-4A22-8686-A55BB28BB406}" type="presOf" srcId="{936D0DD4-9A66-4E73-AF30-E70BC84B3A8C}" destId="{579F1245-5823-4714-A59D-B3A3BD431EDD}" srcOrd="0" destOrd="0" presId="urn:microsoft.com/office/officeart/2005/8/layout/orgChart1"/>
    <dgm:cxn modelId="{1A49400B-3EAD-4F3B-817A-1242D1F30751}" type="presOf" srcId="{305AC9BC-366B-4522-B096-D7B3D66E750C}" destId="{ACAE3962-87D9-43CD-88FF-DCC94B3D22B6}" srcOrd="1" destOrd="0" presId="urn:microsoft.com/office/officeart/2005/8/layout/orgChart1"/>
    <dgm:cxn modelId="{6AB1AD0B-EDA8-4D7A-93A0-6DD28BEC480D}" type="presOf" srcId="{825BDC08-0383-43F3-8D2E-380D14948370}" destId="{1204EB71-EE19-422A-99D1-F8A25CA672AA}" srcOrd="0" destOrd="0" presId="urn:microsoft.com/office/officeart/2005/8/layout/orgChart1"/>
    <dgm:cxn modelId="{3D05690C-D75B-44F9-B868-84807D96A7BF}" type="presOf" srcId="{FEA3B780-0059-4962-B0E0-F4FB3619D0DD}" destId="{18FD0F52-1EBB-4A34-8B34-42F57827329C}" srcOrd="1" destOrd="0" presId="urn:microsoft.com/office/officeart/2005/8/layout/orgChart1"/>
    <dgm:cxn modelId="{A3E6E50C-67B1-48E8-9C32-1EEDAA93E7EE}" srcId="{FB0AC7A6-D0AB-4B89-9F59-45A4A4F6C842}" destId="{F0E37B24-0FFC-472E-906C-97BC5303B094}" srcOrd="5" destOrd="0" parTransId="{BCC6A34E-6407-463A-8B4A-8C5DFF49F9B7}" sibTransId="{8590CA55-F46F-4F32-A7FF-E4955B7CDBB8}"/>
    <dgm:cxn modelId="{515EBC0D-629C-4CD6-BD32-35DA5BE67CC4}" srcId="{FB0AC7A6-D0AB-4B89-9F59-45A4A4F6C842}" destId="{1A2AA103-8BE9-4FE6-B8BE-54275346DAA6}" srcOrd="0" destOrd="0" parTransId="{A002D454-38E1-4AE2-8300-650F2AB0D870}" sibTransId="{EA099C29-CE1D-4E17-A10D-0B652A129417}"/>
    <dgm:cxn modelId="{03A4310E-47E0-44B3-962F-22A60ED8EDA2}" type="presOf" srcId="{2B0B6D10-2482-4280-A33D-69D080A70BD4}" destId="{52B617AC-4EA3-4B1B-8741-A9651D66BFE9}" srcOrd="0" destOrd="0" presId="urn:microsoft.com/office/officeart/2005/8/layout/orgChart1"/>
    <dgm:cxn modelId="{41D2820F-EE14-4C7F-B0BE-3450F587ABEE}" type="presOf" srcId="{C177FAB2-2C2C-4F80-B54D-2C408D2B1EF9}" destId="{2AE8D814-5105-40CB-8D21-F581AD47BC34}" srcOrd="0" destOrd="0" presId="urn:microsoft.com/office/officeart/2005/8/layout/orgChart1"/>
    <dgm:cxn modelId="{9203F711-FE07-4C30-A9D8-62F6F796F3D4}" srcId="{FB0AC7A6-D0AB-4B89-9F59-45A4A4F6C842}" destId="{C4458D56-3232-4869-A446-91A3942F7CF6}" srcOrd="3" destOrd="0" parTransId="{460014F1-05FE-4AD3-85F3-04FAFAA52AD6}" sibTransId="{E95C79D3-20CE-4A62-9FA2-0505BCF8D06F}"/>
    <dgm:cxn modelId="{FC0C3A12-8E9E-452F-ACCC-A0E2E99C4F74}" type="presOf" srcId="{9ECC5BF2-E575-4F16-913F-ED751B90585B}" destId="{E6A60BF1-BDD7-424E-A6D8-7F3BD4D010D8}" srcOrd="1" destOrd="0" presId="urn:microsoft.com/office/officeart/2005/8/layout/orgChart1"/>
    <dgm:cxn modelId="{63F09812-4CD3-4367-97C7-F1E57898F5CA}" type="presOf" srcId="{1D3C16D2-6457-4347-A9EC-075CB425C3DC}" destId="{4B399417-3325-4393-AF90-59E71D2A9E73}" srcOrd="0" destOrd="0" presId="urn:microsoft.com/office/officeart/2005/8/layout/orgChart1"/>
    <dgm:cxn modelId="{92974F15-8884-485F-8D8D-1C31ABBBE347}" srcId="{9298D8CC-5D58-49AD-AEFF-53FA6D8025BF}" destId="{E788D83F-85CC-4284-9277-929EB028B2F1}" srcOrd="1" destOrd="0" parTransId="{5FBA749E-33D2-4199-90ED-E0B7D6B1CA98}" sibTransId="{D3E40891-F03D-48F6-8F91-5B1567575CB2}"/>
    <dgm:cxn modelId="{F5F3A616-5B89-4892-93B8-B008542AE241}" type="presOf" srcId="{4934A2F6-2F65-43EC-A95A-19C73EF52F77}" destId="{D87EF5FE-206B-41DB-8027-F3C0C55FDCCC}" srcOrd="0" destOrd="0" presId="urn:microsoft.com/office/officeart/2005/8/layout/orgChart1"/>
    <dgm:cxn modelId="{AC2D7917-AA0F-4A8D-A247-C32E6C6C7035}" srcId="{7F793416-8279-4398-BB67-F33E12A101F3}" destId="{C177FAB2-2C2C-4F80-B54D-2C408D2B1EF9}" srcOrd="0" destOrd="0" parTransId="{4094506F-F078-4C4F-AA59-2DB58D3FF60D}" sibTransId="{D5C3CBB9-A647-42AF-87CA-23D8FB31B78B}"/>
    <dgm:cxn modelId="{C03FC018-A5FE-437C-A3E2-706F22A418B3}" type="presOf" srcId="{3F56FA9D-F86E-4900-ACA4-0F2F831A8D73}" destId="{C93C75DB-88B9-4C57-B152-D4D6223C798B}" srcOrd="0" destOrd="0" presId="urn:microsoft.com/office/officeart/2005/8/layout/orgChart1"/>
    <dgm:cxn modelId="{EB0E651A-485F-4A9A-8D34-694622A24F3D}" type="presOf" srcId="{0C7DAA11-FD6E-44A5-98F3-8FE24EF293BD}" destId="{95754456-99F3-474F-8006-AFBEA326EF15}" srcOrd="1" destOrd="0" presId="urn:microsoft.com/office/officeart/2005/8/layout/orgChart1"/>
    <dgm:cxn modelId="{C6F7571A-0552-4A94-863F-BF055B068065}" srcId="{0C7DAA11-FD6E-44A5-98F3-8FE24EF293BD}" destId="{FB0AC7A6-D0AB-4B89-9F59-45A4A4F6C842}" srcOrd="0" destOrd="0" parTransId="{E8AB71EF-6912-44FB-B96A-D43A0D07CD44}" sibTransId="{32EB5BDD-4DF3-4C7A-985E-293C3BDA3FC9}"/>
    <dgm:cxn modelId="{48EB921A-2561-4865-BED4-3D86949C9427}" type="presOf" srcId="{F0E37B24-0FFC-472E-906C-97BC5303B094}" destId="{E63B0733-B748-4332-999E-5CBC9582954E}" srcOrd="1" destOrd="0" presId="urn:microsoft.com/office/officeart/2005/8/layout/orgChart1"/>
    <dgm:cxn modelId="{8DCC401D-8816-4D62-838E-5329488AA3CE}" srcId="{9298D8CC-5D58-49AD-AEFF-53FA6D8025BF}" destId="{0C7DAA11-FD6E-44A5-98F3-8FE24EF293BD}" srcOrd="3" destOrd="0" parTransId="{B861C81A-4B12-4593-8639-DCEDD7E37272}" sibTransId="{FEB79686-46F9-4A39-B9B4-E03CD54A26ED}"/>
    <dgm:cxn modelId="{1784DA1E-A61A-4CAA-80BC-7B1B58CF45F9}" type="presOf" srcId="{C547CDDC-BF9A-47B9-A7F7-00F0DFD39EDF}" destId="{D6B7006A-54BF-4D49-B537-D633C710B76E}" srcOrd="0" destOrd="0" presId="urn:microsoft.com/office/officeart/2005/8/layout/orgChart1"/>
    <dgm:cxn modelId="{A922051F-48ED-4D9D-BD58-EEFA2C40C226}" type="presOf" srcId="{1A2AA103-8BE9-4FE6-B8BE-54275346DAA6}" destId="{18E34976-F162-40C3-A56C-8F4FBC557F42}" srcOrd="1" destOrd="0" presId="urn:microsoft.com/office/officeart/2005/8/layout/orgChart1"/>
    <dgm:cxn modelId="{D2D46F1F-2775-4851-9019-DE65AC8F3E6D}" srcId="{9195FA05-BC2B-43F7-B809-4AFCCF3DFB83}" destId="{C547CDDC-BF9A-47B9-A7F7-00F0DFD39EDF}" srcOrd="5" destOrd="0" parTransId="{F89F60EF-9EE1-4C6B-85F1-6239F728331E}" sibTransId="{8D7EA0EF-0500-499C-91AB-1B69F258832D}"/>
    <dgm:cxn modelId="{C0F36121-CCC8-4E3C-A944-3C3B68FC337B}" type="presOf" srcId="{1D3C16D2-6457-4347-A9EC-075CB425C3DC}" destId="{1C88833D-61F3-4B4C-9239-DA1C7D3D0529}" srcOrd="1" destOrd="0" presId="urn:microsoft.com/office/officeart/2005/8/layout/orgChart1"/>
    <dgm:cxn modelId="{72039222-5C09-4D23-AC08-BB492231143F}" srcId="{4934A2F6-2F65-43EC-A95A-19C73EF52F77}" destId="{76765A29-BCD9-4A93-A46D-42752B9B4939}" srcOrd="4" destOrd="0" parTransId="{831B799C-AB53-421C-A187-515DC9C4D1D8}" sibTransId="{A72FDDCD-6BA5-420F-8847-6509F45B191A}"/>
    <dgm:cxn modelId="{BF570223-F1EE-4660-BB60-925D055EE685}" type="presOf" srcId="{42BD0572-2F77-40F9-9164-AF1312C813D0}" destId="{074EAD05-35F5-4F5C-B0ED-F46DE05CB361}" srcOrd="0" destOrd="0" presId="urn:microsoft.com/office/officeart/2005/8/layout/orgChart1"/>
    <dgm:cxn modelId="{674FF324-748D-4463-8B9B-7F957B9666B0}" type="presOf" srcId="{28B92B22-2EB0-475B-B39C-2DACFA6DC0A4}" destId="{E1956151-61E9-4E77-A4C8-19766514F8D4}" srcOrd="0" destOrd="0" presId="urn:microsoft.com/office/officeart/2005/8/layout/orgChart1"/>
    <dgm:cxn modelId="{51168D25-195A-4EAD-BD07-42CBB8E8EF20}" type="presOf" srcId="{E90C0ACC-37D2-4D99-8D46-D63FA6C66C3D}" destId="{7F4275B5-114E-4AC5-8716-C1B127DF3237}" srcOrd="1" destOrd="0" presId="urn:microsoft.com/office/officeart/2005/8/layout/orgChart1"/>
    <dgm:cxn modelId="{DBA1182B-C64E-4958-9F5A-3C13856FA336}" srcId="{4934A2F6-2F65-43EC-A95A-19C73EF52F77}" destId="{99FA6908-C497-4310-B5F6-CA7BFCCDBB55}" srcOrd="2" destOrd="0" parTransId="{44A1A6B4-DD17-426D-9D4B-1AEA3A036C49}" sibTransId="{2A82DF32-EF86-4FA9-990B-74AD72551F81}"/>
    <dgm:cxn modelId="{D550472B-925C-42E0-8B13-41F8D1BE22B4}" type="presOf" srcId="{44A1A6B4-DD17-426D-9D4B-1AEA3A036C49}" destId="{383B45DA-9EFF-4F37-8417-E0D66358BAB0}" srcOrd="0" destOrd="0" presId="urn:microsoft.com/office/officeart/2005/8/layout/orgChart1"/>
    <dgm:cxn modelId="{EACD4A2D-6C32-450D-A841-31E34B76D5C4}" type="presOf" srcId="{BCC6A34E-6407-463A-8B4A-8C5DFF49F9B7}" destId="{986F4FBC-0F09-40FE-95DD-FE731F5E2885}" srcOrd="0" destOrd="0" presId="urn:microsoft.com/office/officeart/2005/8/layout/orgChart1"/>
    <dgm:cxn modelId="{CF03EC2D-2C8C-4DB7-B654-168CB3127516}" type="presOf" srcId="{567F4C39-316A-46AE-A249-83BA89E1C303}" destId="{84B56A49-549C-4AF3-A1AA-F725EAD433B9}" srcOrd="0" destOrd="0" presId="urn:microsoft.com/office/officeart/2005/8/layout/orgChart1"/>
    <dgm:cxn modelId="{414A272E-811C-4B55-98E7-16654A8EA4B3}" srcId="{9195FA05-BC2B-43F7-B809-4AFCCF3DFB83}" destId="{FEA3B780-0059-4962-B0E0-F4FB3619D0DD}" srcOrd="4" destOrd="0" parTransId="{06DF7C0A-E4D1-477F-B4A8-C0F79C71DDBF}" sibTransId="{66CE29C7-61A5-423D-A937-2CAAC2420B72}"/>
    <dgm:cxn modelId="{49ED502E-B8D1-4EA5-B9B4-822A9D46EE9B}" type="presOf" srcId="{9195FA05-BC2B-43F7-B809-4AFCCF3DFB83}" destId="{4AE10BFE-82D2-4D50-B077-C6DE19C463B7}" srcOrd="0" destOrd="0" presId="urn:microsoft.com/office/officeart/2005/8/layout/orgChart1"/>
    <dgm:cxn modelId="{C5CE7230-55A9-4D41-B5BF-016F5795E9EE}" type="presOf" srcId="{8E3628EF-2BCC-4CC6-AF03-7E81113C751E}" destId="{234C9A6D-FB63-4F3F-BDF6-693026C45E4F}" srcOrd="0" destOrd="0" presId="urn:microsoft.com/office/officeart/2005/8/layout/orgChart1"/>
    <dgm:cxn modelId="{11E91732-9D4F-4564-A5A4-ED589F6B6CD8}" type="presOf" srcId="{C4458D56-3232-4869-A446-91A3942F7CF6}" destId="{FB898306-E45C-448D-8BBC-F8374BBA01B9}" srcOrd="1" destOrd="0" presId="urn:microsoft.com/office/officeart/2005/8/layout/orgChart1"/>
    <dgm:cxn modelId="{837F4E34-C412-46C0-8C49-C8174F2A5045}" srcId="{9298D8CC-5D58-49AD-AEFF-53FA6D8025BF}" destId="{36A695FE-73FC-47B1-9B32-860CDBB94F29}" srcOrd="0" destOrd="0" parTransId="{B1F2C5A9-6EFB-438D-83C8-CDD329FE19AE}" sibTransId="{AF40E81A-773A-4708-8989-40DEB927FDF2}"/>
    <dgm:cxn modelId="{AC7ECA34-82E6-4D81-BD9A-3B47FD3200DB}" type="presOf" srcId="{7C985434-FAD4-4C22-8A9F-F18B477CF785}" destId="{C859C8EF-F42B-4BC9-8137-44C074FBAFF5}" srcOrd="0" destOrd="0" presId="urn:microsoft.com/office/officeart/2005/8/layout/orgChart1"/>
    <dgm:cxn modelId="{F879F535-CA20-4B47-BA49-56EF0436A849}" srcId="{567F4C39-316A-46AE-A249-83BA89E1C303}" destId="{825BDC08-0383-43F3-8D2E-380D14948370}" srcOrd="3" destOrd="0" parTransId="{8A46D554-9850-4AD3-ACED-C19F590782C2}" sibTransId="{FC6E92A7-605F-4591-AFF8-5E0958931A3F}"/>
    <dgm:cxn modelId="{468FA536-8839-43C0-BD49-BE52EFA5F1EF}" type="presOf" srcId="{BF622514-9FF5-4410-8AEF-99239D572125}" destId="{2E67FEE0-88C4-49F2-B2B6-1F358178DD51}" srcOrd="1" destOrd="0" presId="urn:microsoft.com/office/officeart/2005/8/layout/orgChart1"/>
    <dgm:cxn modelId="{64BADB36-3D44-4292-A0FA-0DC0555EDC75}" type="presOf" srcId="{EE78793C-EBC0-43C0-B77F-70044B3E63F1}" destId="{CAF2C79F-A8EC-451F-8794-54E18841BB3C}" srcOrd="0" destOrd="0" presId="urn:microsoft.com/office/officeart/2005/8/layout/orgChart1"/>
    <dgm:cxn modelId="{BF456D37-7015-4744-8500-C3B25325F044}" type="presOf" srcId="{250A8F76-2EC4-41E0-ADD6-B7B4161CC40B}" destId="{29EFFF18-6C22-4B0B-87A8-3F066370DF03}" srcOrd="0" destOrd="0" presId="urn:microsoft.com/office/officeart/2005/8/layout/orgChart1"/>
    <dgm:cxn modelId="{2AEFBB3A-FE66-4FBF-BA6C-A4F3056A88A8}" srcId="{4934A2F6-2F65-43EC-A95A-19C73EF52F77}" destId="{74B4A6B7-B40C-4681-BA9A-D9C5CCB48E40}" srcOrd="0" destOrd="0" parTransId="{5E6E5226-6C20-4D7E-88D4-92DD26B37A3C}" sibTransId="{B524CCE1-24E6-4426-95FD-78535E2B96F6}"/>
    <dgm:cxn modelId="{5AECD740-A6F4-44B9-B436-04A40418D69D}" type="presOf" srcId="{74B4A6B7-B40C-4681-BA9A-D9C5CCB48E40}" destId="{0D1D72C9-5805-453F-97BA-DDEB95DB82DE}" srcOrd="0" destOrd="0" presId="urn:microsoft.com/office/officeart/2005/8/layout/orgChart1"/>
    <dgm:cxn modelId="{E0F4E640-2EEC-433C-B678-AFDA853D9E3D}" type="presOf" srcId="{1A2AA103-8BE9-4FE6-B8BE-54275346DAA6}" destId="{CD93C4AC-5CE0-4EA6-A185-5ADA360FF941}" srcOrd="0" destOrd="0" presId="urn:microsoft.com/office/officeart/2005/8/layout/orgChart1"/>
    <dgm:cxn modelId="{4AE92F5B-34AF-491D-A05C-A829897C55DB}" type="presOf" srcId="{9195FA05-BC2B-43F7-B809-4AFCCF3DFB83}" destId="{B7CDB6F6-1502-43B0-AC47-3EFAB3163A14}" srcOrd="1" destOrd="0" presId="urn:microsoft.com/office/officeart/2005/8/layout/orgChart1"/>
    <dgm:cxn modelId="{A25B6C5B-E4FE-40F3-8112-70D40D5A9D74}" srcId="{FB0AC7A6-D0AB-4B89-9F59-45A4A4F6C842}" destId="{AE76A3DD-8326-4368-BB98-6E876C7189EA}" srcOrd="4" destOrd="0" parTransId="{09077491-BF58-4E3A-9AA9-C200387970CA}" sibTransId="{F2D943CF-7F3B-48BB-A322-429B6B07EE4C}"/>
    <dgm:cxn modelId="{8A36565E-8F1B-4652-B708-7CD6B988531B}" type="presOf" srcId="{81A1D606-7213-4DB5-AFF3-8E0247F92BB0}" destId="{5DD749EF-735D-4605-9B04-78CBD7073342}" srcOrd="0" destOrd="0" presId="urn:microsoft.com/office/officeart/2005/8/layout/orgChart1"/>
    <dgm:cxn modelId="{1DC1655F-6E83-4BB7-9A6F-401485389E10}" type="presOf" srcId="{28B92B22-2EB0-475B-B39C-2DACFA6DC0A4}" destId="{AD02009F-3A8A-43DC-9B9E-EE39ACAF869D}" srcOrd="1" destOrd="0" presId="urn:microsoft.com/office/officeart/2005/8/layout/orgChart1"/>
    <dgm:cxn modelId="{5105A45F-434A-45CE-93D0-8485A004A69A}" type="presOf" srcId="{0C7DAA11-FD6E-44A5-98F3-8FE24EF293BD}" destId="{115BFB2C-2D9A-4A5B-94E3-3902AA79ACF9}" srcOrd="0" destOrd="0" presId="urn:microsoft.com/office/officeart/2005/8/layout/orgChart1"/>
    <dgm:cxn modelId="{2ED94460-EB40-4D30-8D7A-947D7533B5B4}" srcId="{567F4C39-316A-46AE-A249-83BA89E1C303}" destId="{942FD1CC-94A8-4B10-9FDA-12B8DF2C5CBC}" srcOrd="4" destOrd="0" parTransId="{2B0B6D10-2482-4280-A33D-69D080A70BD4}" sibTransId="{B8DECA00-3F59-4196-B7B8-B09A82CA9D49}"/>
    <dgm:cxn modelId="{FE488F60-87BB-48E0-A4D0-E57627A03562}" type="presOf" srcId="{C2350E71-DA4B-4339-A266-8958B097AD0E}" destId="{096F1276-EBCD-4ACF-9B48-C10BC9343F4F}" srcOrd="0" destOrd="0" presId="urn:microsoft.com/office/officeart/2005/8/layout/orgChart1"/>
    <dgm:cxn modelId="{68C91341-AE08-40D9-B29D-CB91E140C564}" type="presOf" srcId="{E8AB71EF-6912-44FB-B96A-D43A0D07CD44}" destId="{0E92157A-05EB-4A70-A0F6-F68D19D2C45A}" srcOrd="0" destOrd="0" presId="urn:microsoft.com/office/officeart/2005/8/layout/orgChart1"/>
    <dgm:cxn modelId="{8D667741-CB33-43BB-B72F-A757317B2A30}" srcId="{FB0AC7A6-D0AB-4B89-9F59-45A4A4F6C842}" destId="{62884B98-B71B-4ED1-811F-41A5358EA35F}" srcOrd="2" destOrd="0" parTransId="{D69163DF-630D-4D94-A1E0-143D666FDD4F}" sibTransId="{B33E7AFC-2A67-4FC6-B1B4-312630338047}"/>
    <dgm:cxn modelId="{7E4EDC41-15D1-442B-A012-74EC3F717600}" type="presOf" srcId="{19074C50-AE7A-4B44-8C62-7A8E7D05E1DE}" destId="{B42C5040-C608-4166-958C-2448061817F2}" srcOrd="0" destOrd="0" presId="urn:microsoft.com/office/officeart/2005/8/layout/orgChart1"/>
    <dgm:cxn modelId="{2391DA63-AACA-4A2B-8006-5693C96D130A}" type="presOf" srcId="{5DFBBE27-F3C8-4F2D-9AF7-92AFA3F139A5}" destId="{DD70697F-B6E6-4E17-82F6-BF05E8EE68EF}" srcOrd="0" destOrd="0" presId="urn:microsoft.com/office/officeart/2005/8/layout/orgChart1"/>
    <dgm:cxn modelId="{7FFC0F64-716F-4C8B-9017-A95AAFA1401D}" type="presOf" srcId="{D7FB954D-B039-4591-AB6F-FB05A2A47AEF}" destId="{D1AA8A52-0DAA-43B7-8F57-93B1E1BB6C6B}" srcOrd="0" destOrd="0" presId="urn:microsoft.com/office/officeart/2005/8/layout/orgChart1"/>
    <dgm:cxn modelId="{BEF88D45-05A4-4B15-B474-F49F2E40D886}" type="presOf" srcId="{D2E2ED36-2CFA-434B-BD4C-70CE5ADD865B}" destId="{BE46CA5F-C827-4429-965A-30961F9056BC}" srcOrd="0" destOrd="0" presId="urn:microsoft.com/office/officeart/2005/8/layout/orgChart1"/>
    <dgm:cxn modelId="{12881F46-22BA-46F1-BB2F-23488BEAD460}" srcId="{7F793416-8279-4398-BB67-F33E12A101F3}" destId="{E90C0ACC-37D2-4D99-8D46-D63FA6C66C3D}" srcOrd="1" destOrd="0" parTransId="{19074C50-AE7A-4B44-8C62-7A8E7D05E1DE}" sibTransId="{2EE70890-C78E-44DB-A418-ADEAD59A76EC}"/>
    <dgm:cxn modelId="{020F3D67-7F55-4EB5-A93C-6812F91DAC92}" type="presOf" srcId="{76765A29-BCD9-4A93-A46D-42752B9B4939}" destId="{770512E2-54F4-4A73-B0E2-E4EE24E7D1CD}" srcOrd="0" destOrd="0" presId="urn:microsoft.com/office/officeart/2005/8/layout/orgChart1"/>
    <dgm:cxn modelId="{124A5047-8835-4B5A-83CB-5F757E2ED7B8}" type="presOf" srcId="{568325CC-82FA-461F-82DC-06BBE79546D4}" destId="{A3B1E3FE-D4B8-4C0D-8762-17279F9AEA65}" srcOrd="0" destOrd="0" presId="urn:microsoft.com/office/officeart/2005/8/layout/orgChart1"/>
    <dgm:cxn modelId="{ECD97047-1BE7-4633-86CF-18DF75DCF61F}" type="presOf" srcId="{36A695FE-73FC-47B1-9B32-860CDBB94F29}" destId="{C63B807B-7EEF-4169-8135-2E630C652CD1}" srcOrd="0" destOrd="0" presId="urn:microsoft.com/office/officeart/2005/8/layout/orgChart1"/>
    <dgm:cxn modelId="{E37E2B49-A023-4247-BED4-1AFAAAEEC947}" type="presOf" srcId="{C177FAB2-2C2C-4F80-B54D-2C408D2B1EF9}" destId="{DFC20CC2-D72E-4E6F-9042-32C6CBB86650}" srcOrd="1" destOrd="0" presId="urn:microsoft.com/office/officeart/2005/8/layout/orgChart1"/>
    <dgm:cxn modelId="{17157069-DF16-46EC-A056-4682309AB241}" type="presOf" srcId="{C2350E71-DA4B-4339-A266-8958B097AD0E}" destId="{A0A08A30-CE43-48B4-9702-6BAAD919F65A}" srcOrd="1" destOrd="0" presId="urn:microsoft.com/office/officeart/2005/8/layout/orgChart1"/>
    <dgm:cxn modelId="{3484154A-E38E-488C-92A1-B5C4FABC41B5}" srcId="{250A8F76-2EC4-41E0-ADD6-B7B4161CC40B}" destId="{7F793416-8279-4398-BB67-F33E12A101F3}" srcOrd="0" destOrd="0" parTransId="{568325CC-82FA-461F-82DC-06BBE79546D4}" sibTransId="{749C31A9-F589-402E-88A3-85F5B4331868}"/>
    <dgm:cxn modelId="{3581844A-971B-4CE6-8485-15CB490C5385}" type="presOf" srcId="{9057D9D1-4A07-445C-9326-3938F5523860}" destId="{933185E9-B90D-40E4-8428-33FB85231D98}" srcOrd="0" destOrd="0" presId="urn:microsoft.com/office/officeart/2005/8/layout/orgChart1"/>
    <dgm:cxn modelId="{7A9D5D6C-049D-4EBC-9210-3A78FB7355D3}" type="presOf" srcId="{831B799C-AB53-421C-A187-515DC9C4D1D8}" destId="{7DADFA09-DE1C-4502-B9DA-01552BFEF64D}" srcOrd="0" destOrd="0" presId="urn:microsoft.com/office/officeart/2005/8/layout/orgChart1"/>
    <dgm:cxn modelId="{5308476D-E55C-4D7C-9213-811315685FBF}" type="presOf" srcId="{23B06355-9479-4B00-A00E-285A0940ED71}" destId="{0DB2F0C9-2D93-4A26-87FF-ECC852AF692A}" srcOrd="0" destOrd="0" presId="urn:microsoft.com/office/officeart/2005/8/layout/orgChart1"/>
    <dgm:cxn modelId="{FDD8724E-0F57-4C83-BA56-7EF624F3B24F}" type="presOf" srcId="{C4458D56-3232-4869-A446-91A3942F7CF6}" destId="{D4B3324E-7333-4A8D-9E62-7FBD68E012EB}" srcOrd="0" destOrd="0" presId="urn:microsoft.com/office/officeart/2005/8/layout/orgChart1"/>
    <dgm:cxn modelId="{1850FB4E-1A2F-432F-980D-3750B998404D}" type="presOf" srcId="{ED8E3AC1-8E1E-406C-82B9-AFA708C034A6}" destId="{F211A5EA-B5C3-40B6-9AC5-66A0B11332D8}" srcOrd="0" destOrd="0" presId="urn:microsoft.com/office/officeart/2005/8/layout/orgChart1"/>
    <dgm:cxn modelId="{CD155B4F-390A-485F-84E6-527C5E781B06}" type="presOf" srcId="{942FD1CC-94A8-4B10-9FDA-12B8DF2C5CBC}" destId="{D0D22020-6238-48CB-BFFF-7C434C452776}" srcOrd="1" destOrd="0" presId="urn:microsoft.com/office/officeart/2005/8/layout/orgChart1"/>
    <dgm:cxn modelId="{A6916A50-97DD-45A3-97CB-789FF3579CE0}" type="presOf" srcId="{942FD1CC-94A8-4B10-9FDA-12B8DF2C5CBC}" destId="{8D324E24-7C45-4904-8BE8-6F5E59BA0D37}" srcOrd="0" destOrd="0" presId="urn:microsoft.com/office/officeart/2005/8/layout/orgChart1"/>
    <dgm:cxn modelId="{C8F50672-94F8-441F-8913-2AEC25993DCD}" type="presOf" srcId="{FD8C8F2F-39D7-4B45-B759-DF2DCAFF505C}" destId="{C09BF6DA-032D-4AEC-93BD-7C8E2A0803C7}" srcOrd="0" destOrd="0" presId="urn:microsoft.com/office/officeart/2005/8/layout/orgChart1"/>
    <dgm:cxn modelId="{464C4A74-E397-4349-AF3B-8F1A0EBAA904}" srcId="{7F793416-8279-4398-BB67-F33E12A101F3}" destId="{1B680CFD-9A40-432B-824C-2FABC395463B}" srcOrd="2" destOrd="0" parTransId="{7BA18765-5925-4E9A-8F4E-42F9E8A1B682}" sibTransId="{7B1FC386-2E16-436A-93C7-D31467AF7357}"/>
    <dgm:cxn modelId="{81024E55-6DA5-415D-8836-23868D2EB3D4}" type="presOf" srcId="{A002D454-38E1-4AE2-8300-650F2AB0D870}" destId="{AE6FAF46-10B3-42F6-8FF1-4B9EA7EA9FF2}" srcOrd="0" destOrd="0" presId="urn:microsoft.com/office/officeart/2005/8/layout/orgChart1"/>
    <dgm:cxn modelId="{F14CBD77-F99C-4FAF-9A2A-0684D996EACD}" type="presOf" srcId="{76765A29-BCD9-4A93-A46D-42752B9B4939}" destId="{DB6755CC-5788-4BA9-B85A-2D4597535883}" srcOrd="1" destOrd="0" presId="urn:microsoft.com/office/officeart/2005/8/layout/orgChart1"/>
    <dgm:cxn modelId="{89DCDA77-2F86-449C-B94C-E4D4CB9A8669}" srcId="{9195FA05-BC2B-43F7-B809-4AFCCF3DFB83}" destId="{BF622514-9FF5-4410-8AEF-99239D572125}" srcOrd="2" destOrd="0" parTransId="{BE29C1F9-4664-4D77-977E-D076CE7F283B}" sibTransId="{57FDF9F0-97A0-4D66-912D-DEFA4F54D1D9}"/>
    <dgm:cxn modelId="{2BB6D658-BDBD-4949-9FC7-F334C364FF43}" type="presOf" srcId="{FB0AC7A6-D0AB-4B89-9F59-45A4A4F6C842}" destId="{1F537D2B-1A65-4585-9717-ECA56233FA51}" srcOrd="0" destOrd="0" presId="urn:microsoft.com/office/officeart/2005/8/layout/orgChart1"/>
    <dgm:cxn modelId="{8F300259-4CE5-47A0-AE1B-A8203A894E0F}" srcId="{E788D83F-85CC-4284-9277-929EB028B2F1}" destId="{4934A2F6-2F65-43EC-A95A-19C73EF52F77}" srcOrd="0" destOrd="0" parTransId="{EE78793C-EBC0-43C0-B77F-70044B3E63F1}" sibTransId="{6B0E72CF-D7E4-4277-8B83-FD793E59EA10}"/>
    <dgm:cxn modelId="{CBAA4A79-58E5-47AA-A8C8-D2F74C0D0DD9}" type="presOf" srcId="{936D0DD4-9A66-4E73-AF30-E70BC84B3A8C}" destId="{FC33D6E1-FA9F-42C8-8538-8C020FA43609}" srcOrd="1" destOrd="0" presId="urn:microsoft.com/office/officeart/2005/8/layout/orgChart1"/>
    <dgm:cxn modelId="{7C25F959-E905-4080-B2BB-57B97F7C505E}" type="presOf" srcId="{460014F1-05FE-4AD3-85F3-04FAFAA52AD6}" destId="{64A0BD91-ADDB-47A6-A8AA-59071845A47D}" srcOrd="0" destOrd="0" presId="urn:microsoft.com/office/officeart/2005/8/layout/orgChart1"/>
    <dgm:cxn modelId="{B4889B5A-05F2-4765-BF27-977E9B78C453}" srcId="{FB0AC7A6-D0AB-4B89-9F59-45A4A4F6C842}" destId="{42BD0572-2F77-40F9-9164-AF1312C813D0}" srcOrd="1" destOrd="0" parTransId="{7C985434-FAD4-4C22-8A9F-F18B477CF785}" sibTransId="{B23424E2-1576-449A-A699-F74BDA034328}"/>
    <dgm:cxn modelId="{0530E95A-1304-49BF-9A14-2E9B4C783331}" srcId="{567F4C39-316A-46AE-A249-83BA89E1C303}" destId="{723E3BD7-311C-4A59-8A8F-5AE1AEF45026}" srcOrd="1" destOrd="0" parTransId="{719CC83A-E4F9-412C-B8C7-F146B91694F2}" sibTransId="{E210D61C-7ACF-4F96-935A-CC649D2468FC}"/>
    <dgm:cxn modelId="{31844C7C-AEF4-4EA1-B3AB-1079412A0518}" type="presOf" srcId="{74B4A6B7-B40C-4681-BA9A-D9C5CCB48E40}" destId="{0CA2D7F3-19F5-4F00-9568-21635DFDB852}" srcOrd="1" destOrd="0" presId="urn:microsoft.com/office/officeart/2005/8/layout/orgChart1"/>
    <dgm:cxn modelId="{03B07D7D-8FB6-4532-B621-906639E1A779}" type="presOf" srcId="{723E3BD7-311C-4A59-8A8F-5AE1AEF45026}" destId="{633D1FD1-32BA-4F5F-B49B-FC65393C2C9B}" srcOrd="0" destOrd="0" presId="urn:microsoft.com/office/officeart/2005/8/layout/orgChart1"/>
    <dgm:cxn modelId="{4C7CDA7F-9B2B-471D-B130-1C8F7D76D8C3}" srcId="{9195FA05-BC2B-43F7-B809-4AFCCF3DFB83}" destId="{1D3C16D2-6457-4347-A9EC-075CB425C3DC}" srcOrd="3" destOrd="0" parTransId="{E27AAFA6-2B32-4322-AFD2-6908C99C35E6}" sibTransId="{718712A1-3E47-46F5-9E07-754B14C894B7}"/>
    <dgm:cxn modelId="{B43D1380-E91B-4201-A600-0D92A8CC848E}" type="presOf" srcId="{8708A391-D61B-4032-BA5D-30FA078EAD44}" destId="{A0D7A2EB-80D3-41F6-ABF1-D83EBEAC3B06}" srcOrd="0" destOrd="0" presId="urn:microsoft.com/office/officeart/2005/8/layout/orgChart1"/>
    <dgm:cxn modelId="{EAB73681-F096-435D-85B1-414C09328EF2}" type="presOf" srcId="{BE29C1F9-4664-4D77-977E-D076CE7F283B}" destId="{D750DA0C-5DD4-49FE-AAC5-C150C0FA2816}" srcOrd="0" destOrd="0" presId="urn:microsoft.com/office/officeart/2005/8/layout/orgChart1"/>
    <dgm:cxn modelId="{66C94181-97B6-4E56-A5B2-87ED9B2044E2}" type="presOf" srcId="{62884B98-B71B-4ED1-811F-41A5358EA35F}" destId="{C25348A4-0208-4B16-A5B9-0E87EC63BF07}" srcOrd="0" destOrd="0" presId="urn:microsoft.com/office/officeart/2005/8/layout/orgChart1"/>
    <dgm:cxn modelId="{2FAB4781-01BC-41B8-8DA2-548AAE92A6CD}" srcId="{4934A2F6-2F65-43EC-A95A-19C73EF52F77}" destId="{5DFBBE27-F3C8-4F2D-9AF7-92AFA3F139A5}" srcOrd="3" destOrd="0" parTransId="{FD8C8F2F-39D7-4B45-B759-DF2DCAFF505C}" sibTransId="{8973FB43-E03A-40FB-B697-981AC2CF9CDA}"/>
    <dgm:cxn modelId="{BA0F9281-F1BE-4F52-8D4A-5A21E57DF89B}" type="presOf" srcId="{55044FA7-2563-4A45-A0A6-F447B48770A2}" destId="{8EC37235-970C-4915-8CC9-366888F4AB40}" srcOrd="0" destOrd="0" presId="urn:microsoft.com/office/officeart/2005/8/layout/orgChart1"/>
    <dgm:cxn modelId="{2C6D6B83-E8E0-49DD-9CCB-12745DB36436}" type="presOf" srcId="{8A46D554-9850-4AD3-ACED-C19F590782C2}" destId="{43C490EE-A1FE-462B-91C6-29E9F42E45B4}" srcOrd="0" destOrd="0" presId="urn:microsoft.com/office/officeart/2005/8/layout/orgChart1"/>
    <dgm:cxn modelId="{16F2FC83-2409-433B-89EA-9049CDD1CC56}" type="presOf" srcId="{5E6E5226-6C20-4D7E-88D4-92DD26B37A3C}" destId="{7997AA52-BEA2-4E92-99A9-4022EC78A42A}" srcOrd="0" destOrd="0" presId="urn:microsoft.com/office/officeart/2005/8/layout/orgChart1"/>
    <dgm:cxn modelId="{33F2BB86-C8FE-495F-9E61-8D4F057E96CA}" type="presOf" srcId="{C0C3168A-3113-422E-985E-0EBDAA5AA376}" destId="{51A4B3B9-B0D8-4EDB-AF28-8EB71252D5E7}" srcOrd="1" destOrd="0" presId="urn:microsoft.com/office/officeart/2005/8/layout/orgChart1"/>
    <dgm:cxn modelId="{C46C2C87-9B4E-4A01-8E01-7798EE50FC3C}" srcId="{9ECC5BF2-E575-4F16-913F-ED751B90585B}" destId="{9195FA05-BC2B-43F7-B809-4AFCCF3DFB83}" srcOrd="0" destOrd="0" parTransId="{CF5A9B98-05AE-485B-8EA9-78DE0F06A153}" sibTransId="{AEEB9A70-2AF4-4DDA-AC10-A13DADCD08E7}"/>
    <dgm:cxn modelId="{CC829087-5DD6-438F-A8B7-55F350392CAE}" type="presOf" srcId="{7F793416-8279-4398-BB67-F33E12A101F3}" destId="{6AB6C963-24F4-43AA-BCE8-F01DA66BB9A2}" srcOrd="0" destOrd="0" presId="urn:microsoft.com/office/officeart/2005/8/layout/orgChart1"/>
    <dgm:cxn modelId="{5088C588-E635-4E89-9791-46A45610B408}" type="presOf" srcId="{32EB243A-3A7D-469C-8700-F1D903666DF0}" destId="{A4A4D0E2-E904-46C9-93DC-917699697FF2}" srcOrd="0" destOrd="0" presId="urn:microsoft.com/office/officeart/2005/8/layout/orgChart1"/>
    <dgm:cxn modelId="{1F21CA8C-CCAE-4DF2-8A21-3C0A16B96D2D}" type="presOf" srcId="{E788D83F-85CC-4284-9277-929EB028B2F1}" destId="{97375B9B-C556-4B39-B022-9E04CCE7EE3D}" srcOrd="0" destOrd="0" presId="urn:microsoft.com/office/officeart/2005/8/layout/orgChart1"/>
    <dgm:cxn modelId="{94C8BF95-D3FC-48C5-8DAB-2C1EC8CFBA32}" srcId="{9195FA05-BC2B-43F7-B809-4AFCCF3DFB83}" destId="{FCF3550B-92C8-4AF3-95CA-461DC5D66CED}" srcOrd="0" destOrd="0" parTransId="{D7FB954D-B039-4591-AB6F-FB05A2A47AEF}" sibTransId="{F1A00F02-26F7-487A-BD0E-2FC62FA2DF54}"/>
    <dgm:cxn modelId="{DE996D96-839D-4CEF-9053-7D777771A1D9}" type="presOf" srcId="{7F793416-8279-4398-BB67-F33E12A101F3}" destId="{601CE1C4-40FD-4FB7-A19E-270BC4F698C8}" srcOrd="1" destOrd="0" presId="urn:microsoft.com/office/officeart/2005/8/layout/orgChart1"/>
    <dgm:cxn modelId="{ECEF2997-98D2-4379-95D2-32491E2A5116}" srcId="{9195FA05-BC2B-43F7-B809-4AFCCF3DFB83}" destId="{305AC9BC-366B-4522-B096-D7B3D66E750C}" srcOrd="1" destOrd="0" parTransId="{55044FA7-2563-4A45-A0A6-F447B48770A2}" sibTransId="{A4312C1A-6F21-4C0C-8219-D37C2C2EE7F4}"/>
    <dgm:cxn modelId="{10BA5698-AF3F-4F7E-A113-50B3E7719012}" type="presOf" srcId="{F0E37B24-0FFC-472E-906C-97BC5303B094}" destId="{ACC323A2-0C3A-4EAF-AF70-A0B5046A33BA}" srcOrd="0" destOrd="0" presId="urn:microsoft.com/office/officeart/2005/8/layout/orgChart1"/>
    <dgm:cxn modelId="{18DD099B-A3AF-435C-9B99-44ABBFE72FCF}" type="presOf" srcId="{5DFBBE27-F3C8-4F2D-9AF7-92AFA3F139A5}" destId="{9CA69D61-87AC-42F2-878B-EEEE54A3DE0B}" srcOrd="1" destOrd="0" presId="urn:microsoft.com/office/officeart/2005/8/layout/orgChart1"/>
    <dgm:cxn modelId="{1D1CBA9D-ABA5-4C5E-90D9-C491CF0F69A7}" type="presOf" srcId="{567F4C39-316A-46AE-A249-83BA89E1C303}" destId="{EE14B04B-BD0B-4BB2-B862-879B28FFFC30}" srcOrd="1" destOrd="0" presId="urn:microsoft.com/office/officeart/2005/8/layout/orgChart1"/>
    <dgm:cxn modelId="{C550CD9E-4ACD-467D-9BC5-5D3B902F96A3}" type="presOf" srcId="{F89F60EF-9EE1-4C6B-85F1-6239F728331E}" destId="{D79724E7-52F7-48C3-9B0C-9FB9C82C7CDB}" srcOrd="0" destOrd="0" presId="urn:microsoft.com/office/officeart/2005/8/layout/orgChart1"/>
    <dgm:cxn modelId="{7558CEA1-6C54-4851-8EFD-670C41AD7CB1}" type="presOf" srcId="{9ECC5BF2-E575-4F16-913F-ED751B90585B}" destId="{2683FB77-A752-4ABA-8690-10E848957BE7}" srcOrd="0" destOrd="0" presId="urn:microsoft.com/office/officeart/2005/8/layout/orgChart1"/>
    <dgm:cxn modelId="{4B22ABA2-6E1B-4AD3-9F8F-7AF1166EBE1E}" type="presOf" srcId="{09077491-BF58-4E3A-9AA9-C200387970CA}" destId="{8FF4FFB8-EC48-42E5-9812-1717439EED78}" srcOrd="0" destOrd="0" presId="urn:microsoft.com/office/officeart/2005/8/layout/orgChart1"/>
    <dgm:cxn modelId="{64D9D9A5-0674-4E33-B668-B55404A9E67F}" type="presOf" srcId="{38DC0D7D-DA65-4A39-B69F-17075B7F7E5B}" destId="{36DCE4A9-A098-4481-AF47-34121D018575}" srcOrd="0" destOrd="0" presId="urn:microsoft.com/office/officeart/2005/8/layout/orgChart1"/>
    <dgm:cxn modelId="{B318DEA6-784C-4EC5-AE00-983A84616C29}" srcId="{4934A2F6-2F65-43EC-A95A-19C73EF52F77}" destId="{C2350E71-DA4B-4339-A266-8958B097AD0E}" srcOrd="1" destOrd="0" parTransId="{8E3628EF-2BCC-4CC6-AF03-7E81113C751E}" sibTransId="{00C73D9B-F7BE-44E6-AE69-F6EF51D6D626}"/>
    <dgm:cxn modelId="{60ADBAA7-29E5-40C5-B11D-BBDD52B3B3EF}" srcId="{567F4C39-316A-46AE-A249-83BA89E1C303}" destId="{3F56FA9D-F86E-4900-ACA4-0F2F831A8D73}" srcOrd="2" destOrd="0" parTransId="{8708A391-D61B-4032-BA5D-30FA078EAD44}" sibTransId="{1E75E45C-DFAD-4554-88F2-09517937E8AF}"/>
    <dgm:cxn modelId="{76A1E7AB-2F07-4104-AB46-1986D5EECF17}" type="presOf" srcId="{FEA3B780-0059-4962-B0E0-F4FB3619D0DD}" destId="{D752F5AF-BB39-4F3B-94E2-396BF4FC2C89}" srcOrd="0" destOrd="0" presId="urn:microsoft.com/office/officeart/2005/8/layout/orgChart1"/>
    <dgm:cxn modelId="{7DF684AF-D8C0-4BF1-95F6-04CA8822641E}" srcId="{7F793416-8279-4398-BB67-F33E12A101F3}" destId="{28B92B22-2EB0-475B-B39C-2DACFA6DC0A4}" srcOrd="3" destOrd="0" parTransId="{69302E13-EE45-403C-8508-614D34928947}" sibTransId="{9721F71E-DA4B-48E7-B5F5-EE4EE1F9540D}"/>
    <dgm:cxn modelId="{B2C5C7B2-484C-485E-B446-F76BC4F4671D}" type="presOf" srcId="{D2E2ED36-2CFA-434B-BD4C-70CE5ADD865B}" destId="{24A6CCDA-1D03-4733-8FBE-B74162CC5054}" srcOrd="1" destOrd="0" presId="urn:microsoft.com/office/officeart/2005/8/layout/orgChart1"/>
    <dgm:cxn modelId="{7E7F53B3-02BA-404F-9C61-80E638309430}" type="presOf" srcId="{4934A2F6-2F65-43EC-A95A-19C73EF52F77}" destId="{650C83EA-1C67-4AB0-9B98-812C203F2AB0}" srcOrd="1" destOrd="0" presId="urn:microsoft.com/office/officeart/2005/8/layout/orgChart1"/>
    <dgm:cxn modelId="{8F6E82B3-52FF-46C2-B93E-E10C0C50FAC1}" srcId="{567F4C39-316A-46AE-A249-83BA89E1C303}" destId="{D2E2ED36-2CFA-434B-BD4C-70CE5ADD865B}" srcOrd="5" destOrd="0" parTransId="{81A1D606-7213-4DB5-AFF3-8E0247F92BB0}" sibTransId="{EF0D7CBE-BEA7-49E8-9175-A96816B7331F}"/>
    <dgm:cxn modelId="{C2FEE5B3-E9FE-4B4F-BE68-2FF76138A1B0}" type="presOf" srcId="{ED8E3AC1-8E1E-406C-82B9-AFA708C034A6}" destId="{DD4EC74F-D86A-4FDB-BB74-7F0D54C645A5}" srcOrd="1" destOrd="0" presId="urn:microsoft.com/office/officeart/2005/8/layout/orgChart1"/>
    <dgm:cxn modelId="{BA2861B7-A5AD-4047-9ED9-ADB2D3162AF2}" type="presOf" srcId="{1B680CFD-9A40-432B-824C-2FABC395463B}" destId="{D1F1CBAC-DBE8-4E8E-B944-F0EA68D6153D}" srcOrd="0" destOrd="0" presId="urn:microsoft.com/office/officeart/2005/8/layout/orgChart1"/>
    <dgm:cxn modelId="{C135F7B7-5473-438E-9A27-2B9599F0CEB9}" type="presOf" srcId="{FCF3550B-92C8-4AF3-95CA-461DC5D66CED}" destId="{EC7D494E-42DF-4321-BBB7-D67F49E603E9}" srcOrd="1" destOrd="0" presId="urn:microsoft.com/office/officeart/2005/8/layout/orgChart1"/>
    <dgm:cxn modelId="{E5FCE4BA-763B-4DFF-8523-6B5EC6E27CA9}" type="presOf" srcId="{1B680CFD-9A40-432B-824C-2FABC395463B}" destId="{39411750-BB00-4CDD-88DE-E2D29943D166}" srcOrd="1" destOrd="0" presId="urn:microsoft.com/office/officeart/2005/8/layout/orgChart1"/>
    <dgm:cxn modelId="{B3A406C2-1958-4F7B-A94B-9CF3D6971A67}" type="presOf" srcId="{E27AAFA6-2B32-4322-AFD2-6908C99C35E6}" destId="{1C8CF61E-6C8D-481E-9343-4EAB02B56FB1}" srcOrd="0" destOrd="0" presId="urn:microsoft.com/office/officeart/2005/8/layout/orgChart1"/>
    <dgm:cxn modelId="{3DD63AC2-8334-4BA3-871F-739FE72D8431}" type="presOf" srcId="{F37DEA6D-93F2-45EC-B1E4-02512ED3D81D}" destId="{C2655B5A-08F8-4629-A04E-30F81D0BDFF9}" srcOrd="0" destOrd="0" presId="urn:microsoft.com/office/officeart/2005/8/layout/orgChart1"/>
    <dgm:cxn modelId="{A4EAD2C2-8B5E-43ED-A3D7-91D0F64DC840}" type="presOf" srcId="{4094506F-F078-4C4F-AA59-2DB58D3FF60D}" destId="{5E9F7E05-69D6-4E72-B206-8D60EECFF4E5}" srcOrd="0" destOrd="0" presId="urn:microsoft.com/office/officeart/2005/8/layout/orgChart1"/>
    <dgm:cxn modelId="{FA4F04C3-F894-40F6-BD66-82EB8155CB47}" type="presOf" srcId="{FCF3550B-92C8-4AF3-95CA-461DC5D66CED}" destId="{619ABC44-7A21-4EFD-87B0-6DC74735B11E}" srcOrd="0" destOrd="0" presId="urn:microsoft.com/office/officeart/2005/8/layout/orgChart1"/>
    <dgm:cxn modelId="{0C6221C4-CDE5-4279-A299-0C79CEEFA4AD}" type="presOf" srcId="{825BDC08-0383-43F3-8D2E-380D14948370}" destId="{E3BDC962-8EFC-4746-866B-81CA4DEB652F}" srcOrd="1" destOrd="0" presId="urn:microsoft.com/office/officeart/2005/8/layout/orgChart1"/>
    <dgm:cxn modelId="{28C4F4C4-530E-4794-B036-6218CF7DF2FF}" type="presOf" srcId="{7BA18765-5925-4E9A-8F4E-42F9E8A1B682}" destId="{3B1A60D7-AEF5-4BFD-A029-5472FE7821E8}" srcOrd="0" destOrd="0" presId="urn:microsoft.com/office/officeart/2005/8/layout/orgChart1"/>
    <dgm:cxn modelId="{1465D0C6-2D4D-4CE1-8293-CC08661EEDF1}" type="presOf" srcId="{99FA6908-C497-4310-B5F6-CA7BFCCDBB55}" destId="{237CEF95-E46F-41C5-8704-628B961A83C1}" srcOrd="0" destOrd="0" presId="urn:microsoft.com/office/officeart/2005/8/layout/orgChart1"/>
    <dgm:cxn modelId="{6ECD0FC7-5AE9-4E3C-BE86-2921561CA25D}" type="presOf" srcId="{723E3BD7-311C-4A59-8A8F-5AE1AEF45026}" destId="{B76393AC-179D-4218-9A48-48B6620B5CEA}" srcOrd="1" destOrd="0" presId="urn:microsoft.com/office/officeart/2005/8/layout/orgChart1"/>
    <dgm:cxn modelId="{44DFEFCA-780A-4F28-95F3-CD72C6203098}" type="presOf" srcId="{9298D8CC-5D58-49AD-AEFF-53FA6D8025BF}" destId="{1BF1C3EE-61A4-4CBB-AC79-44B385FE2053}" srcOrd="0" destOrd="0" presId="urn:microsoft.com/office/officeart/2005/8/layout/orgChart1"/>
    <dgm:cxn modelId="{42BD16CF-A090-441A-9025-37E85C7744C0}" type="presOf" srcId="{56096FCD-4C20-4717-BA73-CB50EEB31180}" destId="{FF554117-46B9-494A-B441-5405DA46CE89}" srcOrd="0" destOrd="0" presId="urn:microsoft.com/office/officeart/2005/8/layout/orgChart1"/>
    <dgm:cxn modelId="{213A5FD3-B3F7-42E9-960E-4F0998553666}" type="presOf" srcId="{AE76A3DD-8326-4368-BB98-6E876C7189EA}" destId="{E8493EF8-6E4C-425F-82E2-BA512981887C}" srcOrd="1" destOrd="0" presId="urn:microsoft.com/office/officeart/2005/8/layout/orgChart1"/>
    <dgm:cxn modelId="{470B71D3-94A0-466B-AC46-60B729629DBF}" type="presOf" srcId="{250A8F76-2EC4-41E0-ADD6-B7B4161CC40B}" destId="{32958896-D2B6-44DD-BD27-188A0955205E}" srcOrd="1" destOrd="0" presId="urn:microsoft.com/office/officeart/2005/8/layout/orgChart1"/>
    <dgm:cxn modelId="{C50FF2D7-ED1C-4710-B485-FF6F9F03316D}" type="presOf" srcId="{06DF7C0A-E4D1-477F-B4A8-C0F79C71DDBF}" destId="{F52FB769-6839-410E-9FE1-7DD605A6F650}" srcOrd="0" destOrd="0" presId="urn:microsoft.com/office/officeart/2005/8/layout/orgChart1"/>
    <dgm:cxn modelId="{B42DEADC-0234-425B-997C-708CD29A949A}" type="presOf" srcId="{E788D83F-85CC-4284-9277-929EB028B2F1}" destId="{4E04AF46-695A-48D2-931B-160DBED1B95A}" srcOrd="1" destOrd="0" presId="urn:microsoft.com/office/officeart/2005/8/layout/orgChart1"/>
    <dgm:cxn modelId="{234680DD-6D9E-4770-B6D0-07B4FA8DA2E6}" type="presOf" srcId="{CF5A9B98-05AE-485B-8EA9-78DE0F06A153}" destId="{D03938B2-F6CE-4782-B96C-DE8636DAF35D}" srcOrd="0" destOrd="0" presId="urn:microsoft.com/office/officeart/2005/8/layout/orgChart1"/>
    <dgm:cxn modelId="{A4DAD6DF-6947-4898-A2E0-24D88B6BEC19}" type="presOf" srcId="{719CC83A-E4F9-412C-B8C7-F146B91694F2}" destId="{0245ECCE-C094-4C97-92B3-1A5D57A8F336}" srcOrd="0" destOrd="0" presId="urn:microsoft.com/office/officeart/2005/8/layout/orgChart1"/>
    <dgm:cxn modelId="{311E7CE0-6295-485C-AF39-8F414C025A49}" type="presOf" srcId="{AE76A3DD-8326-4368-BB98-6E876C7189EA}" destId="{20750CC5-FDB7-4E22-86AB-6F5268C3845B}" srcOrd="0" destOrd="0" presId="urn:microsoft.com/office/officeart/2005/8/layout/orgChart1"/>
    <dgm:cxn modelId="{E1350BE2-865A-485D-A0E2-79DF7104CA2F}" type="presOf" srcId="{305AC9BC-366B-4522-B096-D7B3D66E750C}" destId="{09A0B282-52BB-4195-90D9-FBEEF5166BDD}" srcOrd="0" destOrd="0" presId="urn:microsoft.com/office/officeart/2005/8/layout/orgChart1"/>
    <dgm:cxn modelId="{F85832E2-5EFF-4F81-859E-9976A6C951B6}" srcId="{36A695FE-73FC-47B1-9B32-860CDBB94F29}" destId="{567F4C39-316A-46AE-A249-83BA89E1C303}" srcOrd="0" destOrd="0" parTransId="{F37DEA6D-93F2-45EC-B1E4-02512ED3D81D}" sibTransId="{413EE414-2B14-4078-B060-888C2420DCCA}"/>
    <dgm:cxn modelId="{9DCB50E2-2B6F-45ED-8E9A-C38224A15F3C}" type="presOf" srcId="{36A695FE-73FC-47B1-9B32-860CDBB94F29}" destId="{25317CC3-980E-4C5C-895B-566DF794C0CC}" srcOrd="1" destOrd="0" presId="urn:microsoft.com/office/officeart/2005/8/layout/orgChart1"/>
    <dgm:cxn modelId="{0E63E2E2-5AF7-4EE3-A7B8-50861B531B79}" srcId="{7F793416-8279-4398-BB67-F33E12A101F3}" destId="{ED8E3AC1-8E1E-406C-82B9-AFA708C034A6}" srcOrd="4" destOrd="0" parTransId="{38DC0D7D-DA65-4A39-B69F-17075B7F7E5B}" sibTransId="{0A27B273-F05E-4420-B30D-09DF9E02DEF1}"/>
    <dgm:cxn modelId="{973D16E3-7FBD-4F40-8776-D561912FD57D}" type="presOf" srcId="{C547CDDC-BF9A-47B9-A7F7-00F0DFD39EDF}" destId="{963F230F-CF2E-4670-B91D-945DC7504B99}" srcOrd="1" destOrd="0" presId="urn:microsoft.com/office/officeart/2005/8/layout/orgChart1"/>
    <dgm:cxn modelId="{C474FEE8-EF75-4F66-B01A-E2DA1AB604C1}" type="presOf" srcId="{FB0AC7A6-D0AB-4B89-9F59-45A4A4F6C842}" destId="{618CF9D7-81D8-44C1-8723-18296A5B2899}" srcOrd="1" destOrd="0" presId="urn:microsoft.com/office/officeart/2005/8/layout/orgChart1"/>
    <dgm:cxn modelId="{46AF0AEB-0C65-41AF-A3D8-C0DA4E7D04A4}" srcId="{9298D8CC-5D58-49AD-AEFF-53FA6D8025BF}" destId="{250A8F76-2EC4-41E0-ADD6-B7B4161CC40B}" srcOrd="4" destOrd="0" parTransId="{22A00CE6-39C0-429E-98E6-532E98B384B1}" sibTransId="{429FC6B1-6D43-4D0B-BCC7-7E7B787BF63D}"/>
    <dgm:cxn modelId="{B2D1BAEB-C1DC-406A-85DD-8E284F32D187}" type="presOf" srcId="{99FA6908-C497-4310-B5F6-CA7BFCCDBB55}" destId="{33B1B3A9-F3F7-4844-A617-65EC5B379960}" srcOrd="1" destOrd="0" presId="urn:microsoft.com/office/officeart/2005/8/layout/orgChart1"/>
    <dgm:cxn modelId="{D950EEEB-2051-4B6F-9211-F68823C582B2}" srcId="{567F4C39-316A-46AE-A249-83BA89E1C303}" destId="{32EB243A-3A7D-469C-8700-F1D903666DF0}" srcOrd="0" destOrd="0" parTransId="{23B06355-9479-4B00-A00E-285A0940ED71}" sibTransId="{FAA2CB7D-8939-42D7-9848-68AAD9B7EDD1}"/>
    <dgm:cxn modelId="{5F58CBED-4000-4A45-A938-51E7D2FEC822}" type="presOf" srcId="{62884B98-B71B-4ED1-811F-41A5358EA35F}" destId="{6E0805C6-56BF-462C-8796-AFEECC5B23E7}" srcOrd="1" destOrd="0" presId="urn:microsoft.com/office/officeart/2005/8/layout/orgChart1"/>
    <dgm:cxn modelId="{5B493CEE-C79A-4C8A-9150-B45A8B114F0F}" type="presOf" srcId="{69302E13-EE45-403C-8508-614D34928947}" destId="{E46638E3-CDC6-4CB5-8DB5-3B55159CBBAD}" srcOrd="0" destOrd="0" presId="urn:microsoft.com/office/officeart/2005/8/layout/orgChart1"/>
    <dgm:cxn modelId="{89C3A1F0-2EC7-4A79-AB70-5BB7BC4CCDBA}" type="presOf" srcId="{D69163DF-630D-4D94-A1E0-143D666FDD4F}" destId="{71E3515F-3BF3-43D8-A7CE-A3787EFB900F}" srcOrd="0" destOrd="0" presId="urn:microsoft.com/office/officeart/2005/8/layout/orgChart1"/>
    <dgm:cxn modelId="{4BAA95F3-EF70-4A54-B9EA-D327C1AB342E}" srcId="{9298D8CC-5D58-49AD-AEFF-53FA6D8025BF}" destId="{9ECC5BF2-E575-4F16-913F-ED751B90585B}" srcOrd="2" destOrd="0" parTransId="{E709AEE7-E33D-42AF-B5A7-77E36BE83101}" sibTransId="{FB885F1D-85CB-46B0-B064-B95010FD9BDF}"/>
    <dgm:cxn modelId="{B04D23F5-9588-4C04-9064-920172826C76}" type="presOf" srcId="{42BD0572-2F77-40F9-9164-AF1312C813D0}" destId="{DD27B022-CBFC-454D-B18D-D225D14B9D07}" srcOrd="1" destOrd="0" presId="urn:microsoft.com/office/officeart/2005/8/layout/orgChart1"/>
    <dgm:cxn modelId="{5C1481FA-E923-4D40-AB67-B46EC5078AB3}" srcId="{4934A2F6-2F65-43EC-A95A-19C73EF52F77}" destId="{936D0DD4-9A66-4E73-AF30-E70BC84B3A8C}" srcOrd="5" destOrd="0" parTransId="{56096FCD-4C20-4717-BA73-CB50EEB31180}" sibTransId="{5E234CDE-8D40-4D9D-B9EA-AF61712E3DC7}"/>
    <dgm:cxn modelId="{D90BA7FC-2D79-40C2-A063-302C35B9A9A6}" type="presOf" srcId="{BF622514-9FF5-4410-8AEF-99239D572125}" destId="{79458FB2-92D9-4E51-B9ED-9CD7D3BEF75B}" srcOrd="0" destOrd="0" presId="urn:microsoft.com/office/officeart/2005/8/layout/orgChart1"/>
    <dgm:cxn modelId="{44E0A9FF-2A26-4BFE-95BC-729ECD0DDF91}" srcId="{7F793416-8279-4398-BB67-F33E12A101F3}" destId="{C0C3168A-3113-422E-985E-0EBDAA5AA376}" srcOrd="5" destOrd="0" parTransId="{9057D9D1-4A07-445C-9326-3938F5523860}" sibTransId="{DFDD5115-7031-4899-B784-73C4FA438AE3}"/>
    <dgm:cxn modelId="{E155D678-16BC-43EF-A882-B9F400F1C759}" type="presParOf" srcId="{1BF1C3EE-61A4-4CBB-AC79-44B385FE2053}" destId="{32A7FE98-6F1E-4D06-A730-32304E57C4E3}" srcOrd="0" destOrd="0" presId="urn:microsoft.com/office/officeart/2005/8/layout/orgChart1"/>
    <dgm:cxn modelId="{A0A4A96B-00A8-4DE4-B6C6-861C56FA5C0C}" type="presParOf" srcId="{32A7FE98-6F1E-4D06-A730-32304E57C4E3}" destId="{C30A78AD-A232-427E-A0E3-F687E8898F41}" srcOrd="0" destOrd="0" presId="urn:microsoft.com/office/officeart/2005/8/layout/orgChart1"/>
    <dgm:cxn modelId="{C70C4121-3E86-4D4D-AB0E-AEC71160936C}" type="presParOf" srcId="{C30A78AD-A232-427E-A0E3-F687E8898F41}" destId="{C63B807B-7EEF-4169-8135-2E630C652CD1}" srcOrd="0" destOrd="0" presId="urn:microsoft.com/office/officeart/2005/8/layout/orgChart1"/>
    <dgm:cxn modelId="{197F5E61-FBAC-43D4-83CF-EC4A3D429280}" type="presParOf" srcId="{C30A78AD-A232-427E-A0E3-F687E8898F41}" destId="{25317CC3-980E-4C5C-895B-566DF794C0CC}" srcOrd="1" destOrd="0" presId="urn:microsoft.com/office/officeart/2005/8/layout/orgChart1"/>
    <dgm:cxn modelId="{0E839A12-456F-4432-9FD8-3C86C1744B11}" type="presParOf" srcId="{32A7FE98-6F1E-4D06-A730-32304E57C4E3}" destId="{8652CE6D-8AD7-4C0B-9E64-CBC85D86AAF4}" srcOrd="1" destOrd="0" presId="urn:microsoft.com/office/officeart/2005/8/layout/orgChart1"/>
    <dgm:cxn modelId="{27672EF7-968A-42B3-998E-748AB08A2FEE}" type="presParOf" srcId="{8652CE6D-8AD7-4C0B-9E64-CBC85D86AAF4}" destId="{C2655B5A-08F8-4629-A04E-30F81D0BDFF9}" srcOrd="0" destOrd="0" presId="urn:microsoft.com/office/officeart/2005/8/layout/orgChart1"/>
    <dgm:cxn modelId="{03BF9522-0954-4471-880E-8A1DE9A6E2CA}" type="presParOf" srcId="{8652CE6D-8AD7-4C0B-9E64-CBC85D86AAF4}" destId="{C4AFA2A3-27D7-4C88-B33F-786757F0E4B6}" srcOrd="1" destOrd="0" presId="urn:microsoft.com/office/officeart/2005/8/layout/orgChart1"/>
    <dgm:cxn modelId="{A3880D2B-B787-4BF4-8835-B363DFF49B5B}" type="presParOf" srcId="{C4AFA2A3-27D7-4C88-B33F-786757F0E4B6}" destId="{FB0490D5-870E-4E13-9679-8F632A55F3EC}" srcOrd="0" destOrd="0" presId="urn:microsoft.com/office/officeart/2005/8/layout/orgChart1"/>
    <dgm:cxn modelId="{CD629D82-926D-4FD5-890D-802F0034EE93}" type="presParOf" srcId="{FB0490D5-870E-4E13-9679-8F632A55F3EC}" destId="{84B56A49-549C-4AF3-A1AA-F725EAD433B9}" srcOrd="0" destOrd="0" presId="urn:microsoft.com/office/officeart/2005/8/layout/orgChart1"/>
    <dgm:cxn modelId="{EE5B7822-5F77-4817-B210-C45CA1F93622}" type="presParOf" srcId="{FB0490D5-870E-4E13-9679-8F632A55F3EC}" destId="{EE14B04B-BD0B-4BB2-B862-879B28FFFC30}" srcOrd="1" destOrd="0" presId="urn:microsoft.com/office/officeart/2005/8/layout/orgChart1"/>
    <dgm:cxn modelId="{4527C31B-C1C3-43EE-905C-45AB1C6513A7}" type="presParOf" srcId="{C4AFA2A3-27D7-4C88-B33F-786757F0E4B6}" destId="{08DF2C3C-2C31-4E70-B4A6-A1ABC9B152C2}" srcOrd="1" destOrd="0" presId="urn:microsoft.com/office/officeart/2005/8/layout/orgChart1"/>
    <dgm:cxn modelId="{B31A37BF-4EEF-468C-8BE6-9B76EB144DFA}" type="presParOf" srcId="{08DF2C3C-2C31-4E70-B4A6-A1ABC9B152C2}" destId="{0DB2F0C9-2D93-4A26-87FF-ECC852AF692A}" srcOrd="0" destOrd="0" presId="urn:microsoft.com/office/officeart/2005/8/layout/orgChart1"/>
    <dgm:cxn modelId="{B5E17119-7D17-4AE5-B0BA-8BC7BBEBBCF5}" type="presParOf" srcId="{08DF2C3C-2C31-4E70-B4A6-A1ABC9B152C2}" destId="{C7063169-FDAA-4894-A7EC-0AD7E27AF8E6}" srcOrd="1" destOrd="0" presId="urn:microsoft.com/office/officeart/2005/8/layout/orgChart1"/>
    <dgm:cxn modelId="{840E526A-E363-49C7-AB3C-F3752E7AC22D}" type="presParOf" srcId="{C7063169-FDAA-4894-A7EC-0AD7E27AF8E6}" destId="{AED3A3D4-54E0-45B6-8EBD-D06EA5A3F33C}" srcOrd="0" destOrd="0" presId="urn:microsoft.com/office/officeart/2005/8/layout/orgChart1"/>
    <dgm:cxn modelId="{AD583C0B-2A3D-48DB-9EB7-C0F19AE1FF2D}" type="presParOf" srcId="{AED3A3D4-54E0-45B6-8EBD-D06EA5A3F33C}" destId="{A4A4D0E2-E904-46C9-93DC-917699697FF2}" srcOrd="0" destOrd="0" presId="urn:microsoft.com/office/officeart/2005/8/layout/orgChart1"/>
    <dgm:cxn modelId="{596FAF72-A094-4004-903A-266CC40B2978}" type="presParOf" srcId="{AED3A3D4-54E0-45B6-8EBD-D06EA5A3F33C}" destId="{A1EEB182-3485-44CC-9D79-F6D877F22642}" srcOrd="1" destOrd="0" presId="urn:microsoft.com/office/officeart/2005/8/layout/orgChart1"/>
    <dgm:cxn modelId="{CCA1B7E7-ADCC-4FF4-8E61-A76B8154D644}" type="presParOf" srcId="{C7063169-FDAA-4894-A7EC-0AD7E27AF8E6}" destId="{FD82D38A-2BCD-4EA9-ABF7-2777BE8387B2}" srcOrd="1" destOrd="0" presId="urn:microsoft.com/office/officeart/2005/8/layout/orgChart1"/>
    <dgm:cxn modelId="{6723C121-35F9-407A-AB14-699E24DBA452}" type="presParOf" srcId="{C7063169-FDAA-4894-A7EC-0AD7E27AF8E6}" destId="{CADC2607-7536-4C87-9D02-B348E94220B1}" srcOrd="2" destOrd="0" presId="urn:microsoft.com/office/officeart/2005/8/layout/orgChart1"/>
    <dgm:cxn modelId="{1351801B-971A-41BD-B971-AAACFCD72A4B}" type="presParOf" srcId="{08DF2C3C-2C31-4E70-B4A6-A1ABC9B152C2}" destId="{0245ECCE-C094-4C97-92B3-1A5D57A8F336}" srcOrd="2" destOrd="0" presId="urn:microsoft.com/office/officeart/2005/8/layout/orgChart1"/>
    <dgm:cxn modelId="{DC52F940-625B-4586-88D4-4DBA020EC145}" type="presParOf" srcId="{08DF2C3C-2C31-4E70-B4A6-A1ABC9B152C2}" destId="{C3D059BC-B77C-4EB9-A90B-A3C378985826}" srcOrd="3" destOrd="0" presId="urn:microsoft.com/office/officeart/2005/8/layout/orgChart1"/>
    <dgm:cxn modelId="{E80BDFCE-E546-453F-BE43-4184291563B9}" type="presParOf" srcId="{C3D059BC-B77C-4EB9-A90B-A3C378985826}" destId="{267678D9-3EBE-4D68-9650-3BE43873DDF1}" srcOrd="0" destOrd="0" presId="urn:microsoft.com/office/officeart/2005/8/layout/orgChart1"/>
    <dgm:cxn modelId="{81AE55D3-32A1-453C-815D-FB020084F13A}" type="presParOf" srcId="{267678D9-3EBE-4D68-9650-3BE43873DDF1}" destId="{633D1FD1-32BA-4F5F-B49B-FC65393C2C9B}" srcOrd="0" destOrd="0" presId="urn:microsoft.com/office/officeart/2005/8/layout/orgChart1"/>
    <dgm:cxn modelId="{DB93480E-3A0B-4BA5-A900-6A18B3029921}" type="presParOf" srcId="{267678D9-3EBE-4D68-9650-3BE43873DDF1}" destId="{B76393AC-179D-4218-9A48-48B6620B5CEA}" srcOrd="1" destOrd="0" presId="urn:microsoft.com/office/officeart/2005/8/layout/orgChart1"/>
    <dgm:cxn modelId="{03696B60-49FE-4D43-9611-820F6004E920}" type="presParOf" srcId="{C3D059BC-B77C-4EB9-A90B-A3C378985826}" destId="{4944D95F-A1AD-4176-AC17-795616364CA8}" srcOrd="1" destOrd="0" presId="urn:microsoft.com/office/officeart/2005/8/layout/orgChart1"/>
    <dgm:cxn modelId="{8B2EAC0B-10F0-4B1A-BB80-CE2024E316E6}" type="presParOf" srcId="{C3D059BC-B77C-4EB9-A90B-A3C378985826}" destId="{D257847F-3150-4B58-BC73-BA6F9C1B791D}" srcOrd="2" destOrd="0" presId="urn:microsoft.com/office/officeart/2005/8/layout/orgChart1"/>
    <dgm:cxn modelId="{28D127EE-1649-4E7C-83F2-77CCA322CD98}" type="presParOf" srcId="{08DF2C3C-2C31-4E70-B4A6-A1ABC9B152C2}" destId="{A0D7A2EB-80D3-41F6-ABF1-D83EBEAC3B06}" srcOrd="4" destOrd="0" presId="urn:microsoft.com/office/officeart/2005/8/layout/orgChart1"/>
    <dgm:cxn modelId="{A954E342-61E9-4CE3-BFBE-C89816739C96}" type="presParOf" srcId="{08DF2C3C-2C31-4E70-B4A6-A1ABC9B152C2}" destId="{66FB0683-E709-4EA0-9E48-23DCEB69D864}" srcOrd="5" destOrd="0" presId="urn:microsoft.com/office/officeart/2005/8/layout/orgChart1"/>
    <dgm:cxn modelId="{34549077-5441-4853-9A6A-188199116025}" type="presParOf" srcId="{66FB0683-E709-4EA0-9E48-23DCEB69D864}" destId="{455FD6C7-0021-45CD-B2B8-59592153F911}" srcOrd="0" destOrd="0" presId="urn:microsoft.com/office/officeart/2005/8/layout/orgChart1"/>
    <dgm:cxn modelId="{D55E3854-9470-4A8E-B127-D5F0A05E8F7B}" type="presParOf" srcId="{455FD6C7-0021-45CD-B2B8-59592153F911}" destId="{C93C75DB-88B9-4C57-B152-D4D6223C798B}" srcOrd="0" destOrd="0" presId="urn:microsoft.com/office/officeart/2005/8/layout/orgChart1"/>
    <dgm:cxn modelId="{0E4BFE16-961D-4650-B1A5-F94AD1546E94}" type="presParOf" srcId="{455FD6C7-0021-45CD-B2B8-59592153F911}" destId="{2E2F801F-22AE-42DC-A46F-9CCD4300F85E}" srcOrd="1" destOrd="0" presId="urn:microsoft.com/office/officeart/2005/8/layout/orgChart1"/>
    <dgm:cxn modelId="{0B479D1E-53C8-46B2-AD0D-6938637561D8}" type="presParOf" srcId="{66FB0683-E709-4EA0-9E48-23DCEB69D864}" destId="{DC016D31-76E1-49F9-A5F4-F6821D011063}" srcOrd="1" destOrd="0" presId="urn:microsoft.com/office/officeart/2005/8/layout/orgChart1"/>
    <dgm:cxn modelId="{CC601786-5840-42A1-BAB9-7173A4A6E849}" type="presParOf" srcId="{66FB0683-E709-4EA0-9E48-23DCEB69D864}" destId="{7DE97897-A716-4DD1-BA75-E7F10194C81B}" srcOrd="2" destOrd="0" presId="urn:microsoft.com/office/officeart/2005/8/layout/orgChart1"/>
    <dgm:cxn modelId="{7ED15961-5C77-4C59-9D5C-C1827246867D}" type="presParOf" srcId="{08DF2C3C-2C31-4E70-B4A6-A1ABC9B152C2}" destId="{43C490EE-A1FE-462B-91C6-29E9F42E45B4}" srcOrd="6" destOrd="0" presId="urn:microsoft.com/office/officeart/2005/8/layout/orgChart1"/>
    <dgm:cxn modelId="{1DA2B2C1-384E-4925-B5A6-54A070900DD7}" type="presParOf" srcId="{08DF2C3C-2C31-4E70-B4A6-A1ABC9B152C2}" destId="{CC91D750-5466-40B4-9736-B9FD0398A9E9}" srcOrd="7" destOrd="0" presId="urn:microsoft.com/office/officeart/2005/8/layout/orgChart1"/>
    <dgm:cxn modelId="{71A622F8-F462-495E-A292-1F9C0FD96D88}" type="presParOf" srcId="{CC91D750-5466-40B4-9736-B9FD0398A9E9}" destId="{C269CFC5-D563-49B0-A7C9-ED1E44E0ADF0}" srcOrd="0" destOrd="0" presId="urn:microsoft.com/office/officeart/2005/8/layout/orgChart1"/>
    <dgm:cxn modelId="{57D0D890-0B03-4D14-B163-61864C927531}" type="presParOf" srcId="{C269CFC5-D563-49B0-A7C9-ED1E44E0ADF0}" destId="{1204EB71-EE19-422A-99D1-F8A25CA672AA}" srcOrd="0" destOrd="0" presId="urn:microsoft.com/office/officeart/2005/8/layout/orgChart1"/>
    <dgm:cxn modelId="{BC59363E-D167-4270-8D9F-5176CE46C020}" type="presParOf" srcId="{C269CFC5-D563-49B0-A7C9-ED1E44E0ADF0}" destId="{E3BDC962-8EFC-4746-866B-81CA4DEB652F}" srcOrd="1" destOrd="0" presId="urn:microsoft.com/office/officeart/2005/8/layout/orgChart1"/>
    <dgm:cxn modelId="{D65D0E46-47D0-4687-B2EE-BEEF147F3E4D}" type="presParOf" srcId="{CC91D750-5466-40B4-9736-B9FD0398A9E9}" destId="{D679178A-D1C8-415E-B15D-C0AC102239D1}" srcOrd="1" destOrd="0" presId="urn:microsoft.com/office/officeart/2005/8/layout/orgChart1"/>
    <dgm:cxn modelId="{F6140649-A0A8-4BB9-A931-162628099F45}" type="presParOf" srcId="{CC91D750-5466-40B4-9736-B9FD0398A9E9}" destId="{1A6A2FD3-458D-4868-891A-EBC864568952}" srcOrd="2" destOrd="0" presId="urn:microsoft.com/office/officeart/2005/8/layout/orgChart1"/>
    <dgm:cxn modelId="{A7F8A489-A33C-4C74-A3E3-38277A388B03}" type="presParOf" srcId="{08DF2C3C-2C31-4E70-B4A6-A1ABC9B152C2}" destId="{52B617AC-4EA3-4B1B-8741-A9651D66BFE9}" srcOrd="8" destOrd="0" presId="urn:microsoft.com/office/officeart/2005/8/layout/orgChart1"/>
    <dgm:cxn modelId="{8F557392-EA5E-4F2F-9796-A138F64356F1}" type="presParOf" srcId="{08DF2C3C-2C31-4E70-B4A6-A1ABC9B152C2}" destId="{13D0D373-F509-49B1-9BC4-7C5C30A97748}" srcOrd="9" destOrd="0" presId="urn:microsoft.com/office/officeart/2005/8/layout/orgChart1"/>
    <dgm:cxn modelId="{64894C50-B951-48F4-BC3E-FDDE15A7286E}" type="presParOf" srcId="{13D0D373-F509-49B1-9BC4-7C5C30A97748}" destId="{7B817D67-FCD4-46DA-985D-C6C1ED0ED9E2}" srcOrd="0" destOrd="0" presId="urn:microsoft.com/office/officeart/2005/8/layout/orgChart1"/>
    <dgm:cxn modelId="{58997AC6-CFE9-4934-9D7F-BB2BBE9FEA2A}" type="presParOf" srcId="{7B817D67-FCD4-46DA-985D-C6C1ED0ED9E2}" destId="{8D324E24-7C45-4904-8BE8-6F5E59BA0D37}" srcOrd="0" destOrd="0" presId="urn:microsoft.com/office/officeart/2005/8/layout/orgChart1"/>
    <dgm:cxn modelId="{62D96C37-A8B0-44FA-AC40-FD5E6B1FD027}" type="presParOf" srcId="{7B817D67-FCD4-46DA-985D-C6C1ED0ED9E2}" destId="{D0D22020-6238-48CB-BFFF-7C434C452776}" srcOrd="1" destOrd="0" presId="urn:microsoft.com/office/officeart/2005/8/layout/orgChart1"/>
    <dgm:cxn modelId="{07FAB161-AB63-44F3-87E3-FFB2E37D615A}" type="presParOf" srcId="{13D0D373-F509-49B1-9BC4-7C5C30A97748}" destId="{0338B336-5CA9-476A-B849-90CB6EE43225}" srcOrd="1" destOrd="0" presId="urn:microsoft.com/office/officeart/2005/8/layout/orgChart1"/>
    <dgm:cxn modelId="{BB62854A-91C0-4923-8EAC-4C6AB91D6CCA}" type="presParOf" srcId="{13D0D373-F509-49B1-9BC4-7C5C30A97748}" destId="{F2222BA8-EFA4-43F7-88E2-CF5BC4D49299}" srcOrd="2" destOrd="0" presId="urn:microsoft.com/office/officeart/2005/8/layout/orgChart1"/>
    <dgm:cxn modelId="{FB800EAF-7320-40F8-82FD-68818F850B1D}" type="presParOf" srcId="{08DF2C3C-2C31-4E70-B4A6-A1ABC9B152C2}" destId="{5DD749EF-735D-4605-9B04-78CBD7073342}" srcOrd="10" destOrd="0" presId="urn:microsoft.com/office/officeart/2005/8/layout/orgChart1"/>
    <dgm:cxn modelId="{296E911F-6AA2-4305-9AFE-F1309C42D451}" type="presParOf" srcId="{08DF2C3C-2C31-4E70-B4A6-A1ABC9B152C2}" destId="{E52DBCC3-C2D7-4F43-B3C3-9A4CBF9C7874}" srcOrd="11" destOrd="0" presId="urn:microsoft.com/office/officeart/2005/8/layout/orgChart1"/>
    <dgm:cxn modelId="{D4099FFD-1A10-4648-A6FC-6A8A3A4A0C49}" type="presParOf" srcId="{E52DBCC3-C2D7-4F43-B3C3-9A4CBF9C7874}" destId="{14699D2D-6EB4-40F3-95E0-571D1137A078}" srcOrd="0" destOrd="0" presId="urn:microsoft.com/office/officeart/2005/8/layout/orgChart1"/>
    <dgm:cxn modelId="{76636D1F-E68D-441F-9870-67E8872FAB8A}" type="presParOf" srcId="{14699D2D-6EB4-40F3-95E0-571D1137A078}" destId="{BE46CA5F-C827-4429-965A-30961F9056BC}" srcOrd="0" destOrd="0" presId="urn:microsoft.com/office/officeart/2005/8/layout/orgChart1"/>
    <dgm:cxn modelId="{32F2FD8C-744D-4617-BFBC-56DB7AFBAE22}" type="presParOf" srcId="{14699D2D-6EB4-40F3-95E0-571D1137A078}" destId="{24A6CCDA-1D03-4733-8FBE-B74162CC5054}" srcOrd="1" destOrd="0" presId="urn:microsoft.com/office/officeart/2005/8/layout/orgChart1"/>
    <dgm:cxn modelId="{EED62360-5592-4504-9695-EB2661B82A15}" type="presParOf" srcId="{E52DBCC3-C2D7-4F43-B3C3-9A4CBF9C7874}" destId="{1065A1A1-7F2E-405C-9D3B-DB50D676A2CC}" srcOrd="1" destOrd="0" presId="urn:microsoft.com/office/officeart/2005/8/layout/orgChart1"/>
    <dgm:cxn modelId="{A85B4859-5918-48C2-A329-19327BC98C28}" type="presParOf" srcId="{E52DBCC3-C2D7-4F43-B3C3-9A4CBF9C7874}" destId="{4BA2BD64-A061-40E5-B735-248766ECF4A4}" srcOrd="2" destOrd="0" presId="urn:microsoft.com/office/officeart/2005/8/layout/orgChart1"/>
    <dgm:cxn modelId="{9A3B12B9-9881-4C2F-9B5D-A59FDD3746E3}" type="presParOf" srcId="{C4AFA2A3-27D7-4C88-B33F-786757F0E4B6}" destId="{925D9432-D608-420C-89A6-3566F89C2807}" srcOrd="2" destOrd="0" presId="urn:microsoft.com/office/officeart/2005/8/layout/orgChart1"/>
    <dgm:cxn modelId="{DEA023C5-A9E3-4B5C-943F-E7CDE80BF553}" type="presParOf" srcId="{32A7FE98-6F1E-4D06-A730-32304E57C4E3}" destId="{268C8D53-02B1-4BAF-95A9-BBD8B29C638E}" srcOrd="2" destOrd="0" presId="urn:microsoft.com/office/officeart/2005/8/layout/orgChart1"/>
    <dgm:cxn modelId="{CA81CEC4-07C4-4F36-B175-AEC07BBD9688}" type="presParOf" srcId="{1BF1C3EE-61A4-4CBB-AC79-44B385FE2053}" destId="{1C866E05-41F5-45AF-A121-3AE8FBEF8491}" srcOrd="1" destOrd="0" presId="urn:microsoft.com/office/officeart/2005/8/layout/orgChart1"/>
    <dgm:cxn modelId="{31FA56B1-3B31-4F6B-A219-A50DCC4B0051}" type="presParOf" srcId="{1C866E05-41F5-45AF-A121-3AE8FBEF8491}" destId="{C7624BB6-1F5A-478F-ACEF-4DB9E96A9A3C}" srcOrd="0" destOrd="0" presId="urn:microsoft.com/office/officeart/2005/8/layout/orgChart1"/>
    <dgm:cxn modelId="{BB5EDFF6-0496-42EE-9DCA-169570E29B50}" type="presParOf" srcId="{C7624BB6-1F5A-478F-ACEF-4DB9E96A9A3C}" destId="{97375B9B-C556-4B39-B022-9E04CCE7EE3D}" srcOrd="0" destOrd="0" presId="urn:microsoft.com/office/officeart/2005/8/layout/orgChart1"/>
    <dgm:cxn modelId="{1284E114-9E0D-4188-AFC8-37A5528B8B8D}" type="presParOf" srcId="{C7624BB6-1F5A-478F-ACEF-4DB9E96A9A3C}" destId="{4E04AF46-695A-48D2-931B-160DBED1B95A}" srcOrd="1" destOrd="0" presId="urn:microsoft.com/office/officeart/2005/8/layout/orgChart1"/>
    <dgm:cxn modelId="{E0E668F7-4B8F-4546-947F-02504594422B}" type="presParOf" srcId="{1C866E05-41F5-45AF-A121-3AE8FBEF8491}" destId="{CE8FC431-F397-4DAA-B53F-FF5154400E58}" srcOrd="1" destOrd="0" presId="urn:microsoft.com/office/officeart/2005/8/layout/orgChart1"/>
    <dgm:cxn modelId="{9BE6B4C4-70EC-4617-BCD9-32151D548F12}" type="presParOf" srcId="{CE8FC431-F397-4DAA-B53F-FF5154400E58}" destId="{CAF2C79F-A8EC-451F-8794-54E18841BB3C}" srcOrd="0" destOrd="0" presId="urn:microsoft.com/office/officeart/2005/8/layout/orgChart1"/>
    <dgm:cxn modelId="{FD893FB4-C2F4-4D62-AAC8-FFE712B4D657}" type="presParOf" srcId="{CE8FC431-F397-4DAA-B53F-FF5154400E58}" destId="{C4DD2119-6C26-4461-92C0-5515E90FF0B7}" srcOrd="1" destOrd="0" presId="urn:microsoft.com/office/officeart/2005/8/layout/orgChart1"/>
    <dgm:cxn modelId="{1D2C6569-6ED3-48D7-B957-EFACF32F4679}" type="presParOf" srcId="{C4DD2119-6C26-4461-92C0-5515E90FF0B7}" destId="{EF724B17-C750-456A-B14B-0116FE3D41C0}" srcOrd="0" destOrd="0" presId="urn:microsoft.com/office/officeart/2005/8/layout/orgChart1"/>
    <dgm:cxn modelId="{391A1AA5-B2AC-4FFB-BD90-4013CC995158}" type="presParOf" srcId="{EF724B17-C750-456A-B14B-0116FE3D41C0}" destId="{D87EF5FE-206B-41DB-8027-F3C0C55FDCCC}" srcOrd="0" destOrd="0" presId="urn:microsoft.com/office/officeart/2005/8/layout/orgChart1"/>
    <dgm:cxn modelId="{CB420B93-5727-445F-BC7F-C074D010F450}" type="presParOf" srcId="{EF724B17-C750-456A-B14B-0116FE3D41C0}" destId="{650C83EA-1C67-4AB0-9B98-812C203F2AB0}" srcOrd="1" destOrd="0" presId="urn:microsoft.com/office/officeart/2005/8/layout/orgChart1"/>
    <dgm:cxn modelId="{E626A48A-59D7-4DA5-ACE5-3E2BBD69F55F}" type="presParOf" srcId="{C4DD2119-6C26-4461-92C0-5515E90FF0B7}" destId="{B10739C3-9F2E-4041-917E-5214C2F936E8}" srcOrd="1" destOrd="0" presId="urn:microsoft.com/office/officeart/2005/8/layout/orgChart1"/>
    <dgm:cxn modelId="{4A0A2010-529B-4A27-A6BF-DB79B5BF652A}" type="presParOf" srcId="{B10739C3-9F2E-4041-917E-5214C2F936E8}" destId="{7997AA52-BEA2-4E92-99A9-4022EC78A42A}" srcOrd="0" destOrd="0" presId="urn:microsoft.com/office/officeart/2005/8/layout/orgChart1"/>
    <dgm:cxn modelId="{88AD6172-26D9-4FB4-966D-6D20C32F3EC9}" type="presParOf" srcId="{B10739C3-9F2E-4041-917E-5214C2F936E8}" destId="{5FA499DF-26CC-4D23-A9ED-5BD4738F06A0}" srcOrd="1" destOrd="0" presId="urn:microsoft.com/office/officeart/2005/8/layout/orgChart1"/>
    <dgm:cxn modelId="{9295F733-5631-43D1-950E-71B03E7E6E9F}" type="presParOf" srcId="{5FA499DF-26CC-4D23-A9ED-5BD4738F06A0}" destId="{9F342AB8-5F08-4081-B2E7-892FB7C42C18}" srcOrd="0" destOrd="0" presId="urn:microsoft.com/office/officeart/2005/8/layout/orgChart1"/>
    <dgm:cxn modelId="{0F119CD0-F629-479C-BEC8-2B4E727166E5}" type="presParOf" srcId="{9F342AB8-5F08-4081-B2E7-892FB7C42C18}" destId="{0D1D72C9-5805-453F-97BA-DDEB95DB82DE}" srcOrd="0" destOrd="0" presId="urn:microsoft.com/office/officeart/2005/8/layout/orgChart1"/>
    <dgm:cxn modelId="{21D207B1-4078-4874-AA90-61EE582CDF48}" type="presParOf" srcId="{9F342AB8-5F08-4081-B2E7-892FB7C42C18}" destId="{0CA2D7F3-19F5-4F00-9568-21635DFDB852}" srcOrd="1" destOrd="0" presId="urn:microsoft.com/office/officeart/2005/8/layout/orgChart1"/>
    <dgm:cxn modelId="{28EB5834-19EC-4EDD-ADFC-C6B276DFC4E8}" type="presParOf" srcId="{5FA499DF-26CC-4D23-A9ED-5BD4738F06A0}" destId="{9B35779A-D383-4356-9B68-2695A94729F5}" srcOrd="1" destOrd="0" presId="urn:microsoft.com/office/officeart/2005/8/layout/orgChart1"/>
    <dgm:cxn modelId="{032FCC76-81CF-40B4-A72D-D34FF0EB5426}" type="presParOf" srcId="{5FA499DF-26CC-4D23-A9ED-5BD4738F06A0}" destId="{1C7F16F7-A6E9-4F36-BEAB-732551772A74}" srcOrd="2" destOrd="0" presId="urn:microsoft.com/office/officeart/2005/8/layout/orgChart1"/>
    <dgm:cxn modelId="{989163E6-A471-4BA0-95DA-A1A9C9F650DA}" type="presParOf" srcId="{B10739C3-9F2E-4041-917E-5214C2F936E8}" destId="{234C9A6D-FB63-4F3F-BDF6-693026C45E4F}" srcOrd="2" destOrd="0" presId="urn:microsoft.com/office/officeart/2005/8/layout/orgChart1"/>
    <dgm:cxn modelId="{4FD14EC5-E293-4517-99CD-0AB35C11AC3C}" type="presParOf" srcId="{B10739C3-9F2E-4041-917E-5214C2F936E8}" destId="{7BF2C498-46B8-49C2-9FD7-4270150455DE}" srcOrd="3" destOrd="0" presId="urn:microsoft.com/office/officeart/2005/8/layout/orgChart1"/>
    <dgm:cxn modelId="{6B3E01E1-3B5B-479A-93E4-DC2AFDC7FA14}" type="presParOf" srcId="{7BF2C498-46B8-49C2-9FD7-4270150455DE}" destId="{8F7F8B21-2926-494C-9752-19005EA2D26D}" srcOrd="0" destOrd="0" presId="urn:microsoft.com/office/officeart/2005/8/layout/orgChart1"/>
    <dgm:cxn modelId="{332B0362-8C09-4D25-AE60-8EEE1EE3EADB}" type="presParOf" srcId="{8F7F8B21-2926-494C-9752-19005EA2D26D}" destId="{096F1276-EBCD-4ACF-9B48-C10BC9343F4F}" srcOrd="0" destOrd="0" presId="urn:microsoft.com/office/officeart/2005/8/layout/orgChart1"/>
    <dgm:cxn modelId="{036A9CFD-6041-4477-8BC1-7B6AEC555631}" type="presParOf" srcId="{8F7F8B21-2926-494C-9752-19005EA2D26D}" destId="{A0A08A30-CE43-48B4-9702-6BAAD919F65A}" srcOrd="1" destOrd="0" presId="urn:microsoft.com/office/officeart/2005/8/layout/orgChart1"/>
    <dgm:cxn modelId="{3512D731-E6C5-4448-A305-4E72981497D5}" type="presParOf" srcId="{7BF2C498-46B8-49C2-9FD7-4270150455DE}" destId="{BC553758-6E21-40F7-97CA-F735199DD654}" srcOrd="1" destOrd="0" presId="urn:microsoft.com/office/officeart/2005/8/layout/orgChart1"/>
    <dgm:cxn modelId="{AA7C695B-BE34-4BDB-9AA3-96AE59838949}" type="presParOf" srcId="{7BF2C498-46B8-49C2-9FD7-4270150455DE}" destId="{E7B3E4D0-B697-4273-8459-68FEDA4118CC}" srcOrd="2" destOrd="0" presId="urn:microsoft.com/office/officeart/2005/8/layout/orgChart1"/>
    <dgm:cxn modelId="{6F64BAB0-F3A6-452B-A3DA-D5FCF24CC5F3}" type="presParOf" srcId="{B10739C3-9F2E-4041-917E-5214C2F936E8}" destId="{383B45DA-9EFF-4F37-8417-E0D66358BAB0}" srcOrd="4" destOrd="0" presId="urn:microsoft.com/office/officeart/2005/8/layout/orgChart1"/>
    <dgm:cxn modelId="{B30C30BC-068F-43AB-BFCA-0764C459B5C7}" type="presParOf" srcId="{B10739C3-9F2E-4041-917E-5214C2F936E8}" destId="{B797F12A-D68A-4C7B-9A68-C980D7D7456E}" srcOrd="5" destOrd="0" presId="urn:microsoft.com/office/officeart/2005/8/layout/orgChart1"/>
    <dgm:cxn modelId="{77A76405-A780-4CDA-8123-5B044DCF6326}" type="presParOf" srcId="{B797F12A-D68A-4C7B-9A68-C980D7D7456E}" destId="{D4B0E590-3434-4A61-8ED0-3CE2FF740CE6}" srcOrd="0" destOrd="0" presId="urn:microsoft.com/office/officeart/2005/8/layout/orgChart1"/>
    <dgm:cxn modelId="{2BA699AD-E93B-4369-A6AC-7649153257F6}" type="presParOf" srcId="{D4B0E590-3434-4A61-8ED0-3CE2FF740CE6}" destId="{237CEF95-E46F-41C5-8704-628B961A83C1}" srcOrd="0" destOrd="0" presId="urn:microsoft.com/office/officeart/2005/8/layout/orgChart1"/>
    <dgm:cxn modelId="{3C8CC155-854B-4AF0-B78F-6EB8FA0D7C0C}" type="presParOf" srcId="{D4B0E590-3434-4A61-8ED0-3CE2FF740CE6}" destId="{33B1B3A9-F3F7-4844-A617-65EC5B379960}" srcOrd="1" destOrd="0" presId="urn:microsoft.com/office/officeart/2005/8/layout/orgChart1"/>
    <dgm:cxn modelId="{552BFCDA-80B6-4F29-9E56-0B0A7AEB63AB}" type="presParOf" srcId="{B797F12A-D68A-4C7B-9A68-C980D7D7456E}" destId="{5BE83EF4-1264-43A5-A060-AB20793D1A28}" srcOrd="1" destOrd="0" presId="urn:microsoft.com/office/officeart/2005/8/layout/orgChart1"/>
    <dgm:cxn modelId="{979352BB-0CC6-4017-8297-2DFFB98DD90E}" type="presParOf" srcId="{B797F12A-D68A-4C7B-9A68-C980D7D7456E}" destId="{DE831D5D-EC9B-4D08-9B6C-407FBC310A2A}" srcOrd="2" destOrd="0" presId="urn:microsoft.com/office/officeart/2005/8/layout/orgChart1"/>
    <dgm:cxn modelId="{772F609C-2C16-4B6C-95C7-7E63073A8299}" type="presParOf" srcId="{B10739C3-9F2E-4041-917E-5214C2F936E8}" destId="{C09BF6DA-032D-4AEC-93BD-7C8E2A0803C7}" srcOrd="6" destOrd="0" presId="urn:microsoft.com/office/officeart/2005/8/layout/orgChart1"/>
    <dgm:cxn modelId="{CCDB0BED-96BC-48E9-979C-A611F88AF3E3}" type="presParOf" srcId="{B10739C3-9F2E-4041-917E-5214C2F936E8}" destId="{0EF232C9-D7F5-4D25-848D-12DF1426F6F5}" srcOrd="7" destOrd="0" presId="urn:microsoft.com/office/officeart/2005/8/layout/orgChart1"/>
    <dgm:cxn modelId="{EF1FA9C6-1BA0-4E5F-936B-435ECB055859}" type="presParOf" srcId="{0EF232C9-D7F5-4D25-848D-12DF1426F6F5}" destId="{F90AE0D4-851E-4206-B8AB-DC017F008B6D}" srcOrd="0" destOrd="0" presId="urn:microsoft.com/office/officeart/2005/8/layout/orgChart1"/>
    <dgm:cxn modelId="{61412924-F15C-4EA0-98DE-6E1D6837E3D8}" type="presParOf" srcId="{F90AE0D4-851E-4206-B8AB-DC017F008B6D}" destId="{DD70697F-B6E6-4E17-82F6-BF05E8EE68EF}" srcOrd="0" destOrd="0" presId="urn:microsoft.com/office/officeart/2005/8/layout/orgChart1"/>
    <dgm:cxn modelId="{E5EF7C67-09E5-4F3D-B6B1-84C3DC7862CE}" type="presParOf" srcId="{F90AE0D4-851E-4206-B8AB-DC017F008B6D}" destId="{9CA69D61-87AC-42F2-878B-EEEE54A3DE0B}" srcOrd="1" destOrd="0" presId="urn:microsoft.com/office/officeart/2005/8/layout/orgChart1"/>
    <dgm:cxn modelId="{012F0D9C-7229-4F95-B505-56205DC80512}" type="presParOf" srcId="{0EF232C9-D7F5-4D25-848D-12DF1426F6F5}" destId="{7D2AED2E-08B7-4628-A8F8-A1531C06E4CD}" srcOrd="1" destOrd="0" presId="urn:microsoft.com/office/officeart/2005/8/layout/orgChart1"/>
    <dgm:cxn modelId="{DEB453E0-A353-4792-BA1F-EC332D50D7C8}" type="presParOf" srcId="{0EF232C9-D7F5-4D25-848D-12DF1426F6F5}" destId="{00835623-8598-4DFA-B3AC-09E7998D7AB5}" srcOrd="2" destOrd="0" presId="urn:microsoft.com/office/officeart/2005/8/layout/orgChart1"/>
    <dgm:cxn modelId="{B360BD28-87F2-4797-8EEE-D3F92D520FBE}" type="presParOf" srcId="{B10739C3-9F2E-4041-917E-5214C2F936E8}" destId="{7DADFA09-DE1C-4502-B9DA-01552BFEF64D}" srcOrd="8" destOrd="0" presId="urn:microsoft.com/office/officeart/2005/8/layout/orgChart1"/>
    <dgm:cxn modelId="{0C7B9FD0-79C0-49C5-A3D6-506AAB539E73}" type="presParOf" srcId="{B10739C3-9F2E-4041-917E-5214C2F936E8}" destId="{6EBB5BDF-726F-4FAC-B191-CF06E97FAC7E}" srcOrd="9" destOrd="0" presId="urn:microsoft.com/office/officeart/2005/8/layout/orgChart1"/>
    <dgm:cxn modelId="{9FB62165-EC2D-492D-8D0B-CC1A2535B788}" type="presParOf" srcId="{6EBB5BDF-726F-4FAC-B191-CF06E97FAC7E}" destId="{152E2241-32DC-4C83-AB8B-34BAD0B68BB6}" srcOrd="0" destOrd="0" presId="urn:microsoft.com/office/officeart/2005/8/layout/orgChart1"/>
    <dgm:cxn modelId="{696FB15E-3387-4659-A5F3-970DEC8013AD}" type="presParOf" srcId="{152E2241-32DC-4C83-AB8B-34BAD0B68BB6}" destId="{770512E2-54F4-4A73-B0E2-E4EE24E7D1CD}" srcOrd="0" destOrd="0" presId="urn:microsoft.com/office/officeart/2005/8/layout/orgChart1"/>
    <dgm:cxn modelId="{8D1B40A9-96C6-49AB-8576-B6579418C3CA}" type="presParOf" srcId="{152E2241-32DC-4C83-AB8B-34BAD0B68BB6}" destId="{DB6755CC-5788-4BA9-B85A-2D4597535883}" srcOrd="1" destOrd="0" presId="urn:microsoft.com/office/officeart/2005/8/layout/orgChart1"/>
    <dgm:cxn modelId="{F82C74A5-0E58-4EB4-9CE2-CC8F97942D33}" type="presParOf" srcId="{6EBB5BDF-726F-4FAC-B191-CF06E97FAC7E}" destId="{D78DC0BC-6985-4460-B9F2-5A3CE87CED8D}" srcOrd="1" destOrd="0" presId="urn:microsoft.com/office/officeart/2005/8/layout/orgChart1"/>
    <dgm:cxn modelId="{B2E9AB13-4BE0-4963-AE6A-6F8E0648238B}" type="presParOf" srcId="{6EBB5BDF-726F-4FAC-B191-CF06E97FAC7E}" destId="{3CDFBDF1-7BDB-4058-B73A-E63F351AC308}" srcOrd="2" destOrd="0" presId="urn:microsoft.com/office/officeart/2005/8/layout/orgChart1"/>
    <dgm:cxn modelId="{0155FDE5-3B56-4E83-B39C-47B80ABB5375}" type="presParOf" srcId="{B10739C3-9F2E-4041-917E-5214C2F936E8}" destId="{FF554117-46B9-494A-B441-5405DA46CE89}" srcOrd="10" destOrd="0" presId="urn:microsoft.com/office/officeart/2005/8/layout/orgChart1"/>
    <dgm:cxn modelId="{E5010DA2-5398-473D-8AED-854A6972C6A2}" type="presParOf" srcId="{B10739C3-9F2E-4041-917E-5214C2F936E8}" destId="{E8CE2FE2-5FC2-4D8E-990B-667B94C70B48}" srcOrd="11" destOrd="0" presId="urn:microsoft.com/office/officeart/2005/8/layout/orgChart1"/>
    <dgm:cxn modelId="{DB207B6F-0E03-4E08-91CE-BBCCDE1283D1}" type="presParOf" srcId="{E8CE2FE2-5FC2-4D8E-990B-667B94C70B48}" destId="{132A10EB-A3CA-422D-8D20-D23D3B575C62}" srcOrd="0" destOrd="0" presId="urn:microsoft.com/office/officeart/2005/8/layout/orgChart1"/>
    <dgm:cxn modelId="{ADED0A27-4BFF-4169-BD34-284152D322C0}" type="presParOf" srcId="{132A10EB-A3CA-422D-8D20-D23D3B575C62}" destId="{579F1245-5823-4714-A59D-B3A3BD431EDD}" srcOrd="0" destOrd="0" presId="urn:microsoft.com/office/officeart/2005/8/layout/orgChart1"/>
    <dgm:cxn modelId="{12F032D6-7728-4077-8AD8-58DA13EC2891}" type="presParOf" srcId="{132A10EB-A3CA-422D-8D20-D23D3B575C62}" destId="{FC33D6E1-FA9F-42C8-8538-8C020FA43609}" srcOrd="1" destOrd="0" presId="urn:microsoft.com/office/officeart/2005/8/layout/orgChart1"/>
    <dgm:cxn modelId="{5EBE1446-AA2C-45A8-A18B-3463178D2629}" type="presParOf" srcId="{E8CE2FE2-5FC2-4D8E-990B-667B94C70B48}" destId="{272669BC-EC63-4231-84C0-233F6906BFBA}" srcOrd="1" destOrd="0" presId="urn:microsoft.com/office/officeart/2005/8/layout/orgChart1"/>
    <dgm:cxn modelId="{9DEF9A11-6E8B-48AC-8B05-BB2F8AEB147C}" type="presParOf" srcId="{E8CE2FE2-5FC2-4D8E-990B-667B94C70B48}" destId="{66CFC3E1-2240-43F0-89D9-10B97C48EB7F}" srcOrd="2" destOrd="0" presId="urn:microsoft.com/office/officeart/2005/8/layout/orgChart1"/>
    <dgm:cxn modelId="{BC7AD217-0B27-4439-AA01-6F1B9D65C30E}" type="presParOf" srcId="{C4DD2119-6C26-4461-92C0-5515E90FF0B7}" destId="{2D7108D4-0B74-4BCC-9B80-0405531A1B1C}" srcOrd="2" destOrd="0" presId="urn:microsoft.com/office/officeart/2005/8/layout/orgChart1"/>
    <dgm:cxn modelId="{35FDF9DE-E187-4AC9-B7E8-D825AB0D39F4}" type="presParOf" srcId="{1C866E05-41F5-45AF-A121-3AE8FBEF8491}" destId="{6649E399-E722-4FEE-B225-02FD48674986}" srcOrd="2" destOrd="0" presId="urn:microsoft.com/office/officeart/2005/8/layout/orgChart1"/>
    <dgm:cxn modelId="{6A2D617D-3CB8-432B-962B-67C5100E9758}" type="presParOf" srcId="{1BF1C3EE-61A4-4CBB-AC79-44B385FE2053}" destId="{E3B7A0F9-0979-4DFC-95E4-AA3F4F6E96E4}" srcOrd="2" destOrd="0" presId="urn:microsoft.com/office/officeart/2005/8/layout/orgChart1"/>
    <dgm:cxn modelId="{E3703033-8A81-49A3-956D-D45CE98AD071}" type="presParOf" srcId="{E3B7A0F9-0979-4DFC-95E4-AA3F4F6E96E4}" destId="{24ABD830-5C84-497D-A2A7-F9EFC18B0397}" srcOrd="0" destOrd="0" presId="urn:microsoft.com/office/officeart/2005/8/layout/orgChart1"/>
    <dgm:cxn modelId="{DD37070C-0FC2-4A47-9C3D-35C9E008259C}" type="presParOf" srcId="{24ABD830-5C84-497D-A2A7-F9EFC18B0397}" destId="{2683FB77-A752-4ABA-8690-10E848957BE7}" srcOrd="0" destOrd="0" presId="urn:microsoft.com/office/officeart/2005/8/layout/orgChart1"/>
    <dgm:cxn modelId="{E4A31BBB-CFA8-4661-87A3-6A6F2DEA3F9E}" type="presParOf" srcId="{24ABD830-5C84-497D-A2A7-F9EFC18B0397}" destId="{E6A60BF1-BDD7-424E-A6D8-7F3BD4D010D8}" srcOrd="1" destOrd="0" presId="urn:microsoft.com/office/officeart/2005/8/layout/orgChart1"/>
    <dgm:cxn modelId="{5413A4ED-5D22-4564-9E74-615FAF791089}" type="presParOf" srcId="{E3B7A0F9-0979-4DFC-95E4-AA3F4F6E96E4}" destId="{AD1DE895-8187-4F6C-B6ED-5B75DA190656}" srcOrd="1" destOrd="0" presId="urn:microsoft.com/office/officeart/2005/8/layout/orgChart1"/>
    <dgm:cxn modelId="{5D79E346-9E68-4D5E-8639-C1F56E0873C0}" type="presParOf" srcId="{AD1DE895-8187-4F6C-B6ED-5B75DA190656}" destId="{D03938B2-F6CE-4782-B96C-DE8636DAF35D}" srcOrd="0" destOrd="0" presId="urn:microsoft.com/office/officeart/2005/8/layout/orgChart1"/>
    <dgm:cxn modelId="{2FD67758-6E12-4F22-876F-EF337E9DD2A6}" type="presParOf" srcId="{AD1DE895-8187-4F6C-B6ED-5B75DA190656}" destId="{26A04A61-BC78-4AB5-84C4-9F970D36C6DD}" srcOrd="1" destOrd="0" presId="urn:microsoft.com/office/officeart/2005/8/layout/orgChart1"/>
    <dgm:cxn modelId="{0437454A-365E-4D0E-A63F-E283DA642726}" type="presParOf" srcId="{26A04A61-BC78-4AB5-84C4-9F970D36C6DD}" destId="{747A1171-76D9-4298-9894-ABF08FE620A1}" srcOrd="0" destOrd="0" presId="urn:microsoft.com/office/officeart/2005/8/layout/orgChart1"/>
    <dgm:cxn modelId="{07D09853-21E2-46FD-BCE1-DFE26C80A445}" type="presParOf" srcId="{747A1171-76D9-4298-9894-ABF08FE620A1}" destId="{4AE10BFE-82D2-4D50-B077-C6DE19C463B7}" srcOrd="0" destOrd="0" presId="urn:microsoft.com/office/officeart/2005/8/layout/orgChart1"/>
    <dgm:cxn modelId="{9AE07FD3-5F46-4403-9220-40D0881B0DF4}" type="presParOf" srcId="{747A1171-76D9-4298-9894-ABF08FE620A1}" destId="{B7CDB6F6-1502-43B0-AC47-3EFAB3163A14}" srcOrd="1" destOrd="0" presId="urn:microsoft.com/office/officeart/2005/8/layout/orgChart1"/>
    <dgm:cxn modelId="{7173F4D5-B09C-4C66-9D42-F3199BED9DF7}" type="presParOf" srcId="{26A04A61-BC78-4AB5-84C4-9F970D36C6DD}" destId="{9DB38EE1-5811-48FE-A042-7179FBFC2FB8}" srcOrd="1" destOrd="0" presId="urn:microsoft.com/office/officeart/2005/8/layout/orgChart1"/>
    <dgm:cxn modelId="{B9D60F90-6BAC-4D46-A6C1-6FA7B407D9E5}" type="presParOf" srcId="{9DB38EE1-5811-48FE-A042-7179FBFC2FB8}" destId="{D1AA8A52-0DAA-43B7-8F57-93B1E1BB6C6B}" srcOrd="0" destOrd="0" presId="urn:microsoft.com/office/officeart/2005/8/layout/orgChart1"/>
    <dgm:cxn modelId="{E9C81404-B5A2-4D1B-BBAA-280B1402323C}" type="presParOf" srcId="{9DB38EE1-5811-48FE-A042-7179FBFC2FB8}" destId="{52C9184C-6BF3-4DF4-88A5-2E382CB1B844}" srcOrd="1" destOrd="0" presId="urn:microsoft.com/office/officeart/2005/8/layout/orgChart1"/>
    <dgm:cxn modelId="{E87D05B5-83DF-4E48-908A-A1780A11B942}" type="presParOf" srcId="{52C9184C-6BF3-4DF4-88A5-2E382CB1B844}" destId="{B8313E02-8447-4B0A-9515-656C743D4CE2}" srcOrd="0" destOrd="0" presId="urn:microsoft.com/office/officeart/2005/8/layout/orgChart1"/>
    <dgm:cxn modelId="{988C817B-4C0C-4727-832C-1D7E1D508634}" type="presParOf" srcId="{B8313E02-8447-4B0A-9515-656C743D4CE2}" destId="{619ABC44-7A21-4EFD-87B0-6DC74735B11E}" srcOrd="0" destOrd="0" presId="urn:microsoft.com/office/officeart/2005/8/layout/orgChart1"/>
    <dgm:cxn modelId="{D45B7CC3-CAA6-4474-9CDA-5A493E296AB2}" type="presParOf" srcId="{B8313E02-8447-4B0A-9515-656C743D4CE2}" destId="{EC7D494E-42DF-4321-BBB7-D67F49E603E9}" srcOrd="1" destOrd="0" presId="urn:microsoft.com/office/officeart/2005/8/layout/orgChart1"/>
    <dgm:cxn modelId="{49928B50-A7C0-489E-BE83-E2ADBC3B3E8D}" type="presParOf" srcId="{52C9184C-6BF3-4DF4-88A5-2E382CB1B844}" destId="{7B20032E-B015-4467-A237-446B4ACEDD4F}" srcOrd="1" destOrd="0" presId="urn:microsoft.com/office/officeart/2005/8/layout/orgChart1"/>
    <dgm:cxn modelId="{89111879-BAF9-444E-81BA-E91C783A85F6}" type="presParOf" srcId="{52C9184C-6BF3-4DF4-88A5-2E382CB1B844}" destId="{5C9BE042-9623-4A0B-935C-410788F97D23}" srcOrd="2" destOrd="0" presId="urn:microsoft.com/office/officeart/2005/8/layout/orgChart1"/>
    <dgm:cxn modelId="{12FDD153-DDA9-4FC3-9C51-E7863B92CC2F}" type="presParOf" srcId="{9DB38EE1-5811-48FE-A042-7179FBFC2FB8}" destId="{8EC37235-970C-4915-8CC9-366888F4AB40}" srcOrd="2" destOrd="0" presId="urn:microsoft.com/office/officeart/2005/8/layout/orgChart1"/>
    <dgm:cxn modelId="{79D5F0B0-09A8-4905-A927-24E7509BF3E2}" type="presParOf" srcId="{9DB38EE1-5811-48FE-A042-7179FBFC2FB8}" destId="{0C6110B0-B000-4A05-A5E4-53A634F66FD8}" srcOrd="3" destOrd="0" presId="urn:microsoft.com/office/officeart/2005/8/layout/orgChart1"/>
    <dgm:cxn modelId="{056A90E1-9C2A-4C1D-9458-100C4F92E7E6}" type="presParOf" srcId="{0C6110B0-B000-4A05-A5E4-53A634F66FD8}" destId="{9E3F1EB9-7864-426C-B082-2521C81AC70C}" srcOrd="0" destOrd="0" presId="urn:microsoft.com/office/officeart/2005/8/layout/orgChart1"/>
    <dgm:cxn modelId="{60AF1590-C7C1-44B0-9A70-EBF6AFA1A9AD}" type="presParOf" srcId="{9E3F1EB9-7864-426C-B082-2521C81AC70C}" destId="{09A0B282-52BB-4195-90D9-FBEEF5166BDD}" srcOrd="0" destOrd="0" presId="urn:microsoft.com/office/officeart/2005/8/layout/orgChart1"/>
    <dgm:cxn modelId="{3D3487A8-978A-4E4E-8499-F4BBB9B5C9C8}" type="presParOf" srcId="{9E3F1EB9-7864-426C-B082-2521C81AC70C}" destId="{ACAE3962-87D9-43CD-88FF-DCC94B3D22B6}" srcOrd="1" destOrd="0" presId="urn:microsoft.com/office/officeart/2005/8/layout/orgChart1"/>
    <dgm:cxn modelId="{327F155C-1FDA-4D13-8A63-7433D1B85949}" type="presParOf" srcId="{0C6110B0-B000-4A05-A5E4-53A634F66FD8}" destId="{890AB786-FBF1-4DD8-AB52-316E08DD87F3}" srcOrd="1" destOrd="0" presId="urn:microsoft.com/office/officeart/2005/8/layout/orgChart1"/>
    <dgm:cxn modelId="{02946BD4-D353-4528-B0F7-0D99B8EB987F}" type="presParOf" srcId="{0C6110B0-B000-4A05-A5E4-53A634F66FD8}" destId="{2CE654BF-EFD0-4F5E-8477-4122148A335E}" srcOrd="2" destOrd="0" presId="urn:microsoft.com/office/officeart/2005/8/layout/orgChart1"/>
    <dgm:cxn modelId="{B44D3CAD-2337-4902-8499-AF04A6FB0060}" type="presParOf" srcId="{9DB38EE1-5811-48FE-A042-7179FBFC2FB8}" destId="{D750DA0C-5DD4-49FE-AAC5-C150C0FA2816}" srcOrd="4" destOrd="0" presId="urn:microsoft.com/office/officeart/2005/8/layout/orgChart1"/>
    <dgm:cxn modelId="{5727C650-D01A-4CD7-A9F1-9A7CF96503D8}" type="presParOf" srcId="{9DB38EE1-5811-48FE-A042-7179FBFC2FB8}" destId="{1DF38B71-F502-4DE9-BD7E-DBF7613F83E7}" srcOrd="5" destOrd="0" presId="urn:microsoft.com/office/officeart/2005/8/layout/orgChart1"/>
    <dgm:cxn modelId="{8C0415A6-ED1D-4CE1-8327-83AE445393AA}" type="presParOf" srcId="{1DF38B71-F502-4DE9-BD7E-DBF7613F83E7}" destId="{22613B50-908A-4638-80A3-1E1389545AEC}" srcOrd="0" destOrd="0" presId="urn:microsoft.com/office/officeart/2005/8/layout/orgChart1"/>
    <dgm:cxn modelId="{354334CC-7715-44D2-B75C-1E20FF6D0ABE}" type="presParOf" srcId="{22613B50-908A-4638-80A3-1E1389545AEC}" destId="{79458FB2-92D9-4E51-B9ED-9CD7D3BEF75B}" srcOrd="0" destOrd="0" presId="urn:microsoft.com/office/officeart/2005/8/layout/orgChart1"/>
    <dgm:cxn modelId="{91211468-B537-42A8-A1C9-39E1C328CF1B}" type="presParOf" srcId="{22613B50-908A-4638-80A3-1E1389545AEC}" destId="{2E67FEE0-88C4-49F2-B2B6-1F358178DD51}" srcOrd="1" destOrd="0" presId="urn:microsoft.com/office/officeart/2005/8/layout/orgChart1"/>
    <dgm:cxn modelId="{133AC8AF-C92B-4CC5-9ABF-307ABF3CD88D}" type="presParOf" srcId="{1DF38B71-F502-4DE9-BD7E-DBF7613F83E7}" destId="{758912ED-1CD9-43D7-98F8-A0D62C87310B}" srcOrd="1" destOrd="0" presId="urn:microsoft.com/office/officeart/2005/8/layout/orgChart1"/>
    <dgm:cxn modelId="{063C7F3D-CCB2-44B1-A029-288306CC5FCD}" type="presParOf" srcId="{1DF38B71-F502-4DE9-BD7E-DBF7613F83E7}" destId="{397DB117-E3AA-48BB-ACBC-CCF6AC9EB5AB}" srcOrd="2" destOrd="0" presId="urn:microsoft.com/office/officeart/2005/8/layout/orgChart1"/>
    <dgm:cxn modelId="{4F0B1C66-E1B0-4737-88CA-2DF0D925547B}" type="presParOf" srcId="{9DB38EE1-5811-48FE-A042-7179FBFC2FB8}" destId="{1C8CF61E-6C8D-481E-9343-4EAB02B56FB1}" srcOrd="6" destOrd="0" presId="urn:microsoft.com/office/officeart/2005/8/layout/orgChart1"/>
    <dgm:cxn modelId="{58A469E0-0ACD-4930-8C51-D0F0ECE8E1D8}" type="presParOf" srcId="{9DB38EE1-5811-48FE-A042-7179FBFC2FB8}" destId="{D61A2FB0-CFA7-479B-A6FE-FE6D2AC1860F}" srcOrd="7" destOrd="0" presId="urn:microsoft.com/office/officeart/2005/8/layout/orgChart1"/>
    <dgm:cxn modelId="{FEB723D7-2F74-4A7D-86FE-91A4614FC711}" type="presParOf" srcId="{D61A2FB0-CFA7-479B-A6FE-FE6D2AC1860F}" destId="{D5FC5E93-3FC6-4F52-87B1-476209505C06}" srcOrd="0" destOrd="0" presId="urn:microsoft.com/office/officeart/2005/8/layout/orgChart1"/>
    <dgm:cxn modelId="{450F866C-2B5F-4A9C-AB33-6C433A40679E}" type="presParOf" srcId="{D5FC5E93-3FC6-4F52-87B1-476209505C06}" destId="{4B399417-3325-4393-AF90-59E71D2A9E73}" srcOrd="0" destOrd="0" presId="urn:microsoft.com/office/officeart/2005/8/layout/orgChart1"/>
    <dgm:cxn modelId="{67743813-AD1F-4F30-A23D-ECB0EE1D7C01}" type="presParOf" srcId="{D5FC5E93-3FC6-4F52-87B1-476209505C06}" destId="{1C88833D-61F3-4B4C-9239-DA1C7D3D0529}" srcOrd="1" destOrd="0" presId="urn:microsoft.com/office/officeart/2005/8/layout/orgChart1"/>
    <dgm:cxn modelId="{9179599B-3292-4A66-BC3B-DA2636C07978}" type="presParOf" srcId="{D61A2FB0-CFA7-479B-A6FE-FE6D2AC1860F}" destId="{CC747455-AF7F-402B-990A-952E939C1C0A}" srcOrd="1" destOrd="0" presId="urn:microsoft.com/office/officeart/2005/8/layout/orgChart1"/>
    <dgm:cxn modelId="{D674C393-0BBD-4B3F-B5D5-7B4C6F80709C}" type="presParOf" srcId="{D61A2FB0-CFA7-479B-A6FE-FE6D2AC1860F}" destId="{75EBC06C-6010-4CFD-84FA-7D9D1E0FD3EE}" srcOrd="2" destOrd="0" presId="urn:microsoft.com/office/officeart/2005/8/layout/orgChart1"/>
    <dgm:cxn modelId="{6ADC52D4-41E5-45B1-B7AC-2BC60EB08C44}" type="presParOf" srcId="{9DB38EE1-5811-48FE-A042-7179FBFC2FB8}" destId="{F52FB769-6839-410E-9FE1-7DD605A6F650}" srcOrd="8" destOrd="0" presId="urn:microsoft.com/office/officeart/2005/8/layout/orgChart1"/>
    <dgm:cxn modelId="{A4B0419E-B77E-41D6-AED1-3C5B64019FA7}" type="presParOf" srcId="{9DB38EE1-5811-48FE-A042-7179FBFC2FB8}" destId="{F21AE3AE-AEE8-486A-86EA-6C5935F4BFFC}" srcOrd="9" destOrd="0" presId="urn:microsoft.com/office/officeart/2005/8/layout/orgChart1"/>
    <dgm:cxn modelId="{E0EF4B65-F984-421F-B13A-CD52C5489F3C}" type="presParOf" srcId="{F21AE3AE-AEE8-486A-86EA-6C5935F4BFFC}" destId="{9148ABC5-673A-456D-9DC5-9FA6569B0064}" srcOrd="0" destOrd="0" presId="urn:microsoft.com/office/officeart/2005/8/layout/orgChart1"/>
    <dgm:cxn modelId="{161697B8-EB88-4BF9-A85A-2F6533EAB257}" type="presParOf" srcId="{9148ABC5-673A-456D-9DC5-9FA6569B0064}" destId="{D752F5AF-BB39-4F3B-94E2-396BF4FC2C89}" srcOrd="0" destOrd="0" presId="urn:microsoft.com/office/officeart/2005/8/layout/orgChart1"/>
    <dgm:cxn modelId="{FBDEFD35-1AE5-4299-9E13-5F9B1A112E9C}" type="presParOf" srcId="{9148ABC5-673A-456D-9DC5-9FA6569B0064}" destId="{18FD0F52-1EBB-4A34-8B34-42F57827329C}" srcOrd="1" destOrd="0" presId="urn:microsoft.com/office/officeart/2005/8/layout/orgChart1"/>
    <dgm:cxn modelId="{C931F97F-5FF3-4B2E-876F-C3B25A015137}" type="presParOf" srcId="{F21AE3AE-AEE8-486A-86EA-6C5935F4BFFC}" destId="{AC123FED-B046-4FC4-95FF-1A10CFF7395C}" srcOrd="1" destOrd="0" presId="urn:microsoft.com/office/officeart/2005/8/layout/orgChart1"/>
    <dgm:cxn modelId="{A4C06CEB-5543-4D6B-9B94-8E342DC52DFB}" type="presParOf" srcId="{F21AE3AE-AEE8-486A-86EA-6C5935F4BFFC}" destId="{DA733289-8C22-41AA-BB02-EA285F11D857}" srcOrd="2" destOrd="0" presId="urn:microsoft.com/office/officeart/2005/8/layout/orgChart1"/>
    <dgm:cxn modelId="{5C27745A-05CC-4C87-9A1D-1F29B15B269C}" type="presParOf" srcId="{9DB38EE1-5811-48FE-A042-7179FBFC2FB8}" destId="{D79724E7-52F7-48C3-9B0C-9FB9C82C7CDB}" srcOrd="10" destOrd="0" presId="urn:microsoft.com/office/officeart/2005/8/layout/orgChart1"/>
    <dgm:cxn modelId="{D25247F4-2572-4C6D-A275-05861D1DBB6C}" type="presParOf" srcId="{9DB38EE1-5811-48FE-A042-7179FBFC2FB8}" destId="{80A5071E-7323-4B59-B2D0-F19D8AAB653B}" srcOrd="11" destOrd="0" presId="urn:microsoft.com/office/officeart/2005/8/layout/orgChart1"/>
    <dgm:cxn modelId="{155490D6-D4D7-4CF0-9162-B9F2ABB2B191}" type="presParOf" srcId="{80A5071E-7323-4B59-B2D0-F19D8AAB653B}" destId="{3DD0B878-3D7E-4FB1-92AB-E992ED53D4EB}" srcOrd="0" destOrd="0" presId="urn:microsoft.com/office/officeart/2005/8/layout/orgChart1"/>
    <dgm:cxn modelId="{0BDF7C67-713C-483A-ABBF-F7122209D25A}" type="presParOf" srcId="{3DD0B878-3D7E-4FB1-92AB-E992ED53D4EB}" destId="{D6B7006A-54BF-4D49-B537-D633C710B76E}" srcOrd="0" destOrd="0" presId="urn:microsoft.com/office/officeart/2005/8/layout/orgChart1"/>
    <dgm:cxn modelId="{8589E4B0-C0FE-4B66-9525-BD12081D0BEA}" type="presParOf" srcId="{3DD0B878-3D7E-4FB1-92AB-E992ED53D4EB}" destId="{963F230F-CF2E-4670-B91D-945DC7504B99}" srcOrd="1" destOrd="0" presId="urn:microsoft.com/office/officeart/2005/8/layout/orgChart1"/>
    <dgm:cxn modelId="{5B70BFB9-13A6-4366-9CED-53BB67480912}" type="presParOf" srcId="{80A5071E-7323-4B59-B2D0-F19D8AAB653B}" destId="{067C53E5-56FF-4EED-923E-FCBECD721C57}" srcOrd="1" destOrd="0" presId="urn:microsoft.com/office/officeart/2005/8/layout/orgChart1"/>
    <dgm:cxn modelId="{7BC31B8C-E340-42FD-8EEC-58B5E2A5E45E}" type="presParOf" srcId="{80A5071E-7323-4B59-B2D0-F19D8AAB653B}" destId="{327CDA65-46FF-49F7-88F9-2534A12EC46F}" srcOrd="2" destOrd="0" presId="urn:microsoft.com/office/officeart/2005/8/layout/orgChart1"/>
    <dgm:cxn modelId="{54C7E33E-EFBC-427B-9B64-5F80AE9721F6}" type="presParOf" srcId="{26A04A61-BC78-4AB5-84C4-9F970D36C6DD}" destId="{B8E723F7-90B5-474A-8416-19B8E858B4EF}" srcOrd="2" destOrd="0" presId="urn:microsoft.com/office/officeart/2005/8/layout/orgChart1"/>
    <dgm:cxn modelId="{9C5CD035-B5B0-4324-96E2-2D0479A44EBC}" type="presParOf" srcId="{E3B7A0F9-0979-4DFC-95E4-AA3F4F6E96E4}" destId="{F83A4A0E-C6F5-443D-B5F1-6D3FA2365FE3}" srcOrd="2" destOrd="0" presId="urn:microsoft.com/office/officeart/2005/8/layout/orgChart1"/>
    <dgm:cxn modelId="{0F5CD7A0-71EB-4878-8629-3CCB7C5C7747}" type="presParOf" srcId="{1BF1C3EE-61A4-4CBB-AC79-44B385FE2053}" destId="{9A283E14-D740-4F1C-ADA8-E44BC72759C2}" srcOrd="3" destOrd="0" presId="urn:microsoft.com/office/officeart/2005/8/layout/orgChart1"/>
    <dgm:cxn modelId="{8767D29B-BCC9-4F67-B792-A805DC4B83B6}" type="presParOf" srcId="{9A283E14-D740-4F1C-ADA8-E44BC72759C2}" destId="{091D5F90-5305-4BD2-9BE2-C6F11ABC5D18}" srcOrd="0" destOrd="0" presId="urn:microsoft.com/office/officeart/2005/8/layout/orgChart1"/>
    <dgm:cxn modelId="{43568B13-1DB2-4859-B270-BCBE4B5B1AB1}" type="presParOf" srcId="{091D5F90-5305-4BD2-9BE2-C6F11ABC5D18}" destId="{115BFB2C-2D9A-4A5B-94E3-3902AA79ACF9}" srcOrd="0" destOrd="0" presId="urn:microsoft.com/office/officeart/2005/8/layout/orgChart1"/>
    <dgm:cxn modelId="{2B2C3407-8701-45BD-912E-3B47661D563D}" type="presParOf" srcId="{091D5F90-5305-4BD2-9BE2-C6F11ABC5D18}" destId="{95754456-99F3-474F-8006-AFBEA326EF15}" srcOrd="1" destOrd="0" presId="urn:microsoft.com/office/officeart/2005/8/layout/orgChart1"/>
    <dgm:cxn modelId="{21A5549E-B66D-472F-827F-EAA507AAF180}" type="presParOf" srcId="{9A283E14-D740-4F1C-ADA8-E44BC72759C2}" destId="{72CAABED-1098-42A1-B1E5-B6C94900B0BA}" srcOrd="1" destOrd="0" presId="urn:microsoft.com/office/officeart/2005/8/layout/orgChart1"/>
    <dgm:cxn modelId="{7AA89791-3BE6-4D6E-B029-1C7BA430664A}" type="presParOf" srcId="{72CAABED-1098-42A1-B1E5-B6C94900B0BA}" destId="{0E92157A-05EB-4A70-A0F6-F68D19D2C45A}" srcOrd="0" destOrd="0" presId="urn:microsoft.com/office/officeart/2005/8/layout/orgChart1"/>
    <dgm:cxn modelId="{2C8BA096-71E1-461F-851F-5B06ADD8AD5C}" type="presParOf" srcId="{72CAABED-1098-42A1-B1E5-B6C94900B0BA}" destId="{4D7BE4F5-AFBB-41AC-A646-29534A21F756}" srcOrd="1" destOrd="0" presId="urn:microsoft.com/office/officeart/2005/8/layout/orgChart1"/>
    <dgm:cxn modelId="{4CE0B691-8709-459F-95F6-CDD4F2373D4F}" type="presParOf" srcId="{4D7BE4F5-AFBB-41AC-A646-29534A21F756}" destId="{97DBE3BD-4ADC-4565-98F0-4A3FAA69E1E8}" srcOrd="0" destOrd="0" presId="urn:microsoft.com/office/officeart/2005/8/layout/orgChart1"/>
    <dgm:cxn modelId="{A5EF2C08-7558-4134-97C7-C05421EB26C4}" type="presParOf" srcId="{97DBE3BD-4ADC-4565-98F0-4A3FAA69E1E8}" destId="{1F537D2B-1A65-4585-9717-ECA56233FA51}" srcOrd="0" destOrd="0" presId="urn:microsoft.com/office/officeart/2005/8/layout/orgChart1"/>
    <dgm:cxn modelId="{0484EC69-107B-44FE-8F12-E89CCB1EFB0E}" type="presParOf" srcId="{97DBE3BD-4ADC-4565-98F0-4A3FAA69E1E8}" destId="{618CF9D7-81D8-44C1-8723-18296A5B2899}" srcOrd="1" destOrd="0" presId="urn:microsoft.com/office/officeart/2005/8/layout/orgChart1"/>
    <dgm:cxn modelId="{F3F32818-C0EE-4299-A032-4206B2DCB06E}" type="presParOf" srcId="{4D7BE4F5-AFBB-41AC-A646-29534A21F756}" destId="{5EE7850A-3E71-4414-89D5-B0C25689BFEE}" srcOrd="1" destOrd="0" presId="urn:microsoft.com/office/officeart/2005/8/layout/orgChart1"/>
    <dgm:cxn modelId="{597B376E-C468-485E-BCF8-60A61EF5E864}" type="presParOf" srcId="{5EE7850A-3E71-4414-89D5-B0C25689BFEE}" destId="{AE6FAF46-10B3-42F6-8FF1-4B9EA7EA9FF2}" srcOrd="0" destOrd="0" presId="urn:microsoft.com/office/officeart/2005/8/layout/orgChart1"/>
    <dgm:cxn modelId="{671B5857-C676-4E1C-9995-0F6412DA3678}" type="presParOf" srcId="{5EE7850A-3E71-4414-89D5-B0C25689BFEE}" destId="{C76F03C3-D8AB-4271-A30E-17A391C32AAD}" srcOrd="1" destOrd="0" presId="urn:microsoft.com/office/officeart/2005/8/layout/orgChart1"/>
    <dgm:cxn modelId="{27CC6DD5-7F0F-4A60-B9F4-4C8DCDBD7199}" type="presParOf" srcId="{C76F03C3-D8AB-4271-A30E-17A391C32AAD}" destId="{29E1A743-A486-421E-BEA4-2C8C30778197}" srcOrd="0" destOrd="0" presId="urn:microsoft.com/office/officeart/2005/8/layout/orgChart1"/>
    <dgm:cxn modelId="{1CC07573-A37C-4EC8-8570-FB1616720425}" type="presParOf" srcId="{29E1A743-A486-421E-BEA4-2C8C30778197}" destId="{CD93C4AC-5CE0-4EA6-A185-5ADA360FF941}" srcOrd="0" destOrd="0" presId="urn:microsoft.com/office/officeart/2005/8/layout/orgChart1"/>
    <dgm:cxn modelId="{8DA4911E-63D9-4044-9C2F-8C085ED4B167}" type="presParOf" srcId="{29E1A743-A486-421E-BEA4-2C8C30778197}" destId="{18E34976-F162-40C3-A56C-8F4FBC557F42}" srcOrd="1" destOrd="0" presId="urn:microsoft.com/office/officeart/2005/8/layout/orgChart1"/>
    <dgm:cxn modelId="{BCA91C81-4AA6-4ABC-89B2-D11CCC13BD4E}" type="presParOf" srcId="{C76F03C3-D8AB-4271-A30E-17A391C32AAD}" destId="{701D6AE8-0B55-4512-AC46-7DCE1F333DC1}" srcOrd="1" destOrd="0" presId="urn:microsoft.com/office/officeart/2005/8/layout/orgChart1"/>
    <dgm:cxn modelId="{F0173BB0-BB19-4EC2-8E40-2B06977CC130}" type="presParOf" srcId="{C76F03C3-D8AB-4271-A30E-17A391C32AAD}" destId="{DF256D82-99D8-40EE-A0D8-75BCBA5FC0C8}" srcOrd="2" destOrd="0" presId="urn:microsoft.com/office/officeart/2005/8/layout/orgChart1"/>
    <dgm:cxn modelId="{ADEE6E7E-C0F8-4D22-8AB9-A9642C89DC95}" type="presParOf" srcId="{5EE7850A-3E71-4414-89D5-B0C25689BFEE}" destId="{C859C8EF-F42B-4BC9-8137-44C074FBAFF5}" srcOrd="2" destOrd="0" presId="urn:microsoft.com/office/officeart/2005/8/layout/orgChart1"/>
    <dgm:cxn modelId="{8276E156-72D8-49D0-82F3-1C0D8E9DD9FF}" type="presParOf" srcId="{5EE7850A-3E71-4414-89D5-B0C25689BFEE}" destId="{3BC270E9-5DBF-4432-8D0B-1F053197F0FE}" srcOrd="3" destOrd="0" presId="urn:microsoft.com/office/officeart/2005/8/layout/orgChart1"/>
    <dgm:cxn modelId="{BA6D67D1-39A6-424C-AF63-206B9BEA045B}" type="presParOf" srcId="{3BC270E9-5DBF-4432-8D0B-1F053197F0FE}" destId="{93AC3612-9F18-4350-A706-223AF775AAE7}" srcOrd="0" destOrd="0" presId="urn:microsoft.com/office/officeart/2005/8/layout/orgChart1"/>
    <dgm:cxn modelId="{9D041780-A498-4845-8364-85328D9D52CE}" type="presParOf" srcId="{93AC3612-9F18-4350-A706-223AF775AAE7}" destId="{074EAD05-35F5-4F5C-B0ED-F46DE05CB361}" srcOrd="0" destOrd="0" presId="urn:microsoft.com/office/officeart/2005/8/layout/orgChart1"/>
    <dgm:cxn modelId="{90FA5CD0-B7D1-4DF0-962D-263429D7D92D}" type="presParOf" srcId="{93AC3612-9F18-4350-A706-223AF775AAE7}" destId="{DD27B022-CBFC-454D-B18D-D225D14B9D07}" srcOrd="1" destOrd="0" presId="urn:microsoft.com/office/officeart/2005/8/layout/orgChart1"/>
    <dgm:cxn modelId="{1B68E9BE-F52B-429C-9E93-8A7CDE022CDB}" type="presParOf" srcId="{3BC270E9-5DBF-4432-8D0B-1F053197F0FE}" destId="{4DD9509E-C79A-40C8-8AF8-33D8F69A2EC8}" srcOrd="1" destOrd="0" presId="urn:microsoft.com/office/officeart/2005/8/layout/orgChart1"/>
    <dgm:cxn modelId="{2ECC8A55-957E-4CF1-B3D2-F79A5F09AA60}" type="presParOf" srcId="{3BC270E9-5DBF-4432-8D0B-1F053197F0FE}" destId="{3C999C24-7311-4DAC-89C4-12187DBB06E3}" srcOrd="2" destOrd="0" presId="urn:microsoft.com/office/officeart/2005/8/layout/orgChart1"/>
    <dgm:cxn modelId="{FFB02ECC-C0A7-4D51-832C-2A68FB6A94FE}" type="presParOf" srcId="{5EE7850A-3E71-4414-89D5-B0C25689BFEE}" destId="{71E3515F-3BF3-43D8-A7CE-A3787EFB900F}" srcOrd="4" destOrd="0" presId="urn:microsoft.com/office/officeart/2005/8/layout/orgChart1"/>
    <dgm:cxn modelId="{F88A4723-8814-4347-84DC-6791A6F1010B}" type="presParOf" srcId="{5EE7850A-3E71-4414-89D5-B0C25689BFEE}" destId="{7C8513F4-4C01-453E-A2AE-4125467BB9BF}" srcOrd="5" destOrd="0" presId="urn:microsoft.com/office/officeart/2005/8/layout/orgChart1"/>
    <dgm:cxn modelId="{F93DA957-CD75-43E2-9CB0-D6954334037B}" type="presParOf" srcId="{7C8513F4-4C01-453E-A2AE-4125467BB9BF}" destId="{C62E22F0-08C1-4053-809B-4B97C7C69516}" srcOrd="0" destOrd="0" presId="urn:microsoft.com/office/officeart/2005/8/layout/orgChart1"/>
    <dgm:cxn modelId="{724EDCC9-4D3C-44D5-94A9-61DBE1E8C8E9}" type="presParOf" srcId="{C62E22F0-08C1-4053-809B-4B97C7C69516}" destId="{C25348A4-0208-4B16-A5B9-0E87EC63BF07}" srcOrd="0" destOrd="0" presId="urn:microsoft.com/office/officeart/2005/8/layout/orgChart1"/>
    <dgm:cxn modelId="{48219E2D-42FE-47D1-A379-E9FF1E542570}" type="presParOf" srcId="{C62E22F0-08C1-4053-809B-4B97C7C69516}" destId="{6E0805C6-56BF-462C-8796-AFEECC5B23E7}" srcOrd="1" destOrd="0" presId="urn:microsoft.com/office/officeart/2005/8/layout/orgChart1"/>
    <dgm:cxn modelId="{507D2216-4EF2-40FE-A111-404478728BCD}" type="presParOf" srcId="{7C8513F4-4C01-453E-A2AE-4125467BB9BF}" destId="{6944BB80-414A-4336-B814-2A2E155DED3D}" srcOrd="1" destOrd="0" presId="urn:microsoft.com/office/officeart/2005/8/layout/orgChart1"/>
    <dgm:cxn modelId="{883C073E-DA28-48FA-9327-B03E0739D0E3}" type="presParOf" srcId="{7C8513F4-4C01-453E-A2AE-4125467BB9BF}" destId="{0E0866A6-80C9-4F0D-9530-600350C2AB27}" srcOrd="2" destOrd="0" presId="urn:microsoft.com/office/officeart/2005/8/layout/orgChart1"/>
    <dgm:cxn modelId="{7E1EF8AF-569B-4999-8AAE-714672F7A43D}" type="presParOf" srcId="{5EE7850A-3E71-4414-89D5-B0C25689BFEE}" destId="{64A0BD91-ADDB-47A6-A8AA-59071845A47D}" srcOrd="6" destOrd="0" presId="urn:microsoft.com/office/officeart/2005/8/layout/orgChart1"/>
    <dgm:cxn modelId="{098EE1BC-BCA1-40DE-ACAF-676EC19BDD56}" type="presParOf" srcId="{5EE7850A-3E71-4414-89D5-B0C25689BFEE}" destId="{80A26085-B777-42DC-B20A-94701EA07879}" srcOrd="7" destOrd="0" presId="urn:microsoft.com/office/officeart/2005/8/layout/orgChart1"/>
    <dgm:cxn modelId="{61F83A95-457B-4366-9E5D-EEF97127B6FB}" type="presParOf" srcId="{80A26085-B777-42DC-B20A-94701EA07879}" destId="{4AA339FD-0108-43CC-8DC9-409CF84FAFD8}" srcOrd="0" destOrd="0" presId="urn:microsoft.com/office/officeart/2005/8/layout/orgChart1"/>
    <dgm:cxn modelId="{A8F0B089-110F-4924-B4E1-2AD1E89A7EDD}" type="presParOf" srcId="{4AA339FD-0108-43CC-8DC9-409CF84FAFD8}" destId="{D4B3324E-7333-4A8D-9E62-7FBD68E012EB}" srcOrd="0" destOrd="0" presId="urn:microsoft.com/office/officeart/2005/8/layout/orgChart1"/>
    <dgm:cxn modelId="{08BA8C12-D69C-4653-B26C-E1E2EAC7E8E2}" type="presParOf" srcId="{4AA339FD-0108-43CC-8DC9-409CF84FAFD8}" destId="{FB898306-E45C-448D-8BBC-F8374BBA01B9}" srcOrd="1" destOrd="0" presId="urn:microsoft.com/office/officeart/2005/8/layout/orgChart1"/>
    <dgm:cxn modelId="{BBD98CBC-6262-4445-A3DA-06F85E01DCBE}" type="presParOf" srcId="{80A26085-B777-42DC-B20A-94701EA07879}" destId="{8ACB3597-C2BB-4B53-88A6-B0EB05AA08CB}" srcOrd="1" destOrd="0" presId="urn:microsoft.com/office/officeart/2005/8/layout/orgChart1"/>
    <dgm:cxn modelId="{8A0E3817-25B0-4053-BB80-6AD230C1AF99}" type="presParOf" srcId="{80A26085-B777-42DC-B20A-94701EA07879}" destId="{CA615013-A9A6-48A9-8AA9-C1EB7BF343A4}" srcOrd="2" destOrd="0" presId="urn:microsoft.com/office/officeart/2005/8/layout/orgChart1"/>
    <dgm:cxn modelId="{70285CCC-37FA-4A02-8902-CA4F1B125CAA}" type="presParOf" srcId="{5EE7850A-3E71-4414-89D5-B0C25689BFEE}" destId="{8FF4FFB8-EC48-42E5-9812-1717439EED78}" srcOrd="8" destOrd="0" presId="urn:microsoft.com/office/officeart/2005/8/layout/orgChart1"/>
    <dgm:cxn modelId="{09F83F3E-D8E2-4EDC-82C1-D5776F674CD6}" type="presParOf" srcId="{5EE7850A-3E71-4414-89D5-B0C25689BFEE}" destId="{BBCD0FF7-97F3-4EF5-A9C5-7B394CD4E79E}" srcOrd="9" destOrd="0" presId="urn:microsoft.com/office/officeart/2005/8/layout/orgChart1"/>
    <dgm:cxn modelId="{EDD2B518-2ACF-44CE-A541-CC015860A870}" type="presParOf" srcId="{BBCD0FF7-97F3-4EF5-A9C5-7B394CD4E79E}" destId="{D2288BBA-0995-4042-AA89-01E6BFDD7907}" srcOrd="0" destOrd="0" presId="urn:microsoft.com/office/officeart/2005/8/layout/orgChart1"/>
    <dgm:cxn modelId="{DE3E9998-EE0F-4AAA-89BF-EF1C800CE7E4}" type="presParOf" srcId="{D2288BBA-0995-4042-AA89-01E6BFDD7907}" destId="{20750CC5-FDB7-4E22-86AB-6F5268C3845B}" srcOrd="0" destOrd="0" presId="urn:microsoft.com/office/officeart/2005/8/layout/orgChart1"/>
    <dgm:cxn modelId="{DFC61A26-5F97-4256-83D0-9070894E5B57}" type="presParOf" srcId="{D2288BBA-0995-4042-AA89-01E6BFDD7907}" destId="{E8493EF8-6E4C-425F-82E2-BA512981887C}" srcOrd="1" destOrd="0" presId="urn:microsoft.com/office/officeart/2005/8/layout/orgChart1"/>
    <dgm:cxn modelId="{55522B23-927E-43D3-9AF7-79BC5055514B}" type="presParOf" srcId="{BBCD0FF7-97F3-4EF5-A9C5-7B394CD4E79E}" destId="{9769EB6E-388A-4E06-987C-FAA22A5E5944}" srcOrd="1" destOrd="0" presId="urn:microsoft.com/office/officeart/2005/8/layout/orgChart1"/>
    <dgm:cxn modelId="{703AAAD8-3DEC-4B49-B49A-BD3DCD87D1D1}" type="presParOf" srcId="{BBCD0FF7-97F3-4EF5-A9C5-7B394CD4E79E}" destId="{80799F1A-66BE-4896-86E7-B3FEA0A96CD3}" srcOrd="2" destOrd="0" presId="urn:microsoft.com/office/officeart/2005/8/layout/orgChart1"/>
    <dgm:cxn modelId="{E081AFDF-7F98-4935-886E-F4ADBEB72E91}" type="presParOf" srcId="{5EE7850A-3E71-4414-89D5-B0C25689BFEE}" destId="{986F4FBC-0F09-40FE-95DD-FE731F5E2885}" srcOrd="10" destOrd="0" presId="urn:microsoft.com/office/officeart/2005/8/layout/orgChart1"/>
    <dgm:cxn modelId="{28327E7A-87D4-4C98-B4D4-2DA521AB90EA}" type="presParOf" srcId="{5EE7850A-3E71-4414-89D5-B0C25689BFEE}" destId="{93BA941E-070D-4FEB-BA56-C649515456A4}" srcOrd="11" destOrd="0" presId="urn:microsoft.com/office/officeart/2005/8/layout/orgChart1"/>
    <dgm:cxn modelId="{33802D20-7410-4152-B094-5A60CAA78906}" type="presParOf" srcId="{93BA941E-070D-4FEB-BA56-C649515456A4}" destId="{96D1E74E-F004-4225-9416-61CEF03E83BF}" srcOrd="0" destOrd="0" presId="urn:microsoft.com/office/officeart/2005/8/layout/orgChart1"/>
    <dgm:cxn modelId="{4772BB2C-9D51-4285-8B21-BD7B41BB0EA2}" type="presParOf" srcId="{96D1E74E-F004-4225-9416-61CEF03E83BF}" destId="{ACC323A2-0C3A-4EAF-AF70-A0B5046A33BA}" srcOrd="0" destOrd="0" presId="urn:microsoft.com/office/officeart/2005/8/layout/orgChart1"/>
    <dgm:cxn modelId="{538AE8F3-1F4A-4655-B9B0-CD73BB515BB4}" type="presParOf" srcId="{96D1E74E-F004-4225-9416-61CEF03E83BF}" destId="{E63B0733-B748-4332-999E-5CBC9582954E}" srcOrd="1" destOrd="0" presId="urn:microsoft.com/office/officeart/2005/8/layout/orgChart1"/>
    <dgm:cxn modelId="{0EAC71E0-FAE5-4818-A10C-C9312A33261D}" type="presParOf" srcId="{93BA941E-070D-4FEB-BA56-C649515456A4}" destId="{02F5982A-4805-4ED6-AE84-F3BDEE8373AA}" srcOrd="1" destOrd="0" presId="urn:microsoft.com/office/officeart/2005/8/layout/orgChart1"/>
    <dgm:cxn modelId="{4F950AB0-46A3-4575-B982-4A885B0D10E3}" type="presParOf" srcId="{93BA941E-070D-4FEB-BA56-C649515456A4}" destId="{C66629FB-1C30-4125-8E03-A968FF42F768}" srcOrd="2" destOrd="0" presId="urn:microsoft.com/office/officeart/2005/8/layout/orgChart1"/>
    <dgm:cxn modelId="{5C3A52B1-6ED8-4228-B9EA-80EE5F72BEDD}" type="presParOf" srcId="{4D7BE4F5-AFBB-41AC-A646-29534A21F756}" destId="{FE6348E3-BDE9-4701-9C83-42AC7A79802E}" srcOrd="2" destOrd="0" presId="urn:microsoft.com/office/officeart/2005/8/layout/orgChart1"/>
    <dgm:cxn modelId="{3E128732-7320-4C88-916A-40A3E0399C71}" type="presParOf" srcId="{9A283E14-D740-4F1C-ADA8-E44BC72759C2}" destId="{06A35485-598A-4941-B4B0-0B631989056C}" srcOrd="2" destOrd="0" presId="urn:microsoft.com/office/officeart/2005/8/layout/orgChart1"/>
    <dgm:cxn modelId="{C698F2BC-8AA7-44C1-BFE7-003526EF3585}" type="presParOf" srcId="{1BF1C3EE-61A4-4CBB-AC79-44B385FE2053}" destId="{5512A1F0-1791-4DBA-BEE3-5BD873ECFFED}" srcOrd="4" destOrd="0" presId="urn:microsoft.com/office/officeart/2005/8/layout/orgChart1"/>
    <dgm:cxn modelId="{09BC3F3D-CDAB-41A0-B006-85277701E6F5}" type="presParOf" srcId="{5512A1F0-1791-4DBA-BEE3-5BD873ECFFED}" destId="{038E1EF0-41F6-44B6-BC95-EE246DE9EB2C}" srcOrd="0" destOrd="0" presId="urn:microsoft.com/office/officeart/2005/8/layout/orgChart1"/>
    <dgm:cxn modelId="{F9077782-6CF3-467B-B95B-74409576AA1A}" type="presParOf" srcId="{038E1EF0-41F6-44B6-BC95-EE246DE9EB2C}" destId="{29EFFF18-6C22-4B0B-87A8-3F066370DF03}" srcOrd="0" destOrd="0" presId="urn:microsoft.com/office/officeart/2005/8/layout/orgChart1"/>
    <dgm:cxn modelId="{EA2D91CE-16EF-49EA-B6DE-7223C0DBEA79}" type="presParOf" srcId="{038E1EF0-41F6-44B6-BC95-EE246DE9EB2C}" destId="{32958896-D2B6-44DD-BD27-188A0955205E}" srcOrd="1" destOrd="0" presId="urn:microsoft.com/office/officeart/2005/8/layout/orgChart1"/>
    <dgm:cxn modelId="{DD4DB471-3DE8-4386-B68E-EB19121DD690}" type="presParOf" srcId="{5512A1F0-1791-4DBA-BEE3-5BD873ECFFED}" destId="{D741C1ED-1825-4A4B-A612-10BFBB95C2E8}" srcOrd="1" destOrd="0" presId="urn:microsoft.com/office/officeart/2005/8/layout/orgChart1"/>
    <dgm:cxn modelId="{9FA3522B-95A0-494B-B9D4-699980674F49}" type="presParOf" srcId="{D741C1ED-1825-4A4B-A612-10BFBB95C2E8}" destId="{A3B1E3FE-D4B8-4C0D-8762-17279F9AEA65}" srcOrd="0" destOrd="0" presId="urn:microsoft.com/office/officeart/2005/8/layout/orgChart1"/>
    <dgm:cxn modelId="{B84B8198-F699-4DF6-8A81-DD140A5BED56}" type="presParOf" srcId="{D741C1ED-1825-4A4B-A612-10BFBB95C2E8}" destId="{57103DB0-1021-4191-95E5-8AAB7D41FAAF}" srcOrd="1" destOrd="0" presId="urn:microsoft.com/office/officeart/2005/8/layout/orgChart1"/>
    <dgm:cxn modelId="{72AC5BEF-9C4C-4ADD-B86B-8EB1484DA276}" type="presParOf" srcId="{57103DB0-1021-4191-95E5-8AAB7D41FAAF}" destId="{AA7E0138-FC49-446E-8BD1-12F7C4D568F2}" srcOrd="0" destOrd="0" presId="urn:microsoft.com/office/officeart/2005/8/layout/orgChart1"/>
    <dgm:cxn modelId="{24547264-C274-41CF-A7F9-2EE77D8DE22B}" type="presParOf" srcId="{AA7E0138-FC49-446E-8BD1-12F7C4D568F2}" destId="{6AB6C963-24F4-43AA-BCE8-F01DA66BB9A2}" srcOrd="0" destOrd="0" presId="urn:microsoft.com/office/officeart/2005/8/layout/orgChart1"/>
    <dgm:cxn modelId="{99BB271D-5321-47C5-91DB-106922E01BCA}" type="presParOf" srcId="{AA7E0138-FC49-446E-8BD1-12F7C4D568F2}" destId="{601CE1C4-40FD-4FB7-A19E-270BC4F698C8}" srcOrd="1" destOrd="0" presId="urn:microsoft.com/office/officeart/2005/8/layout/orgChart1"/>
    <dgm:cxn modelId="{4B702960-E428-4BD5-945E-0C2832AF246C}" type="presParOf" srcId="{57103DB0-1021-4191-95E5-8AAB7D41FAAF}" destId="{B965F0E8-508C-47C4-A63C-16141E9E0044}" srcOrd="1" destOrd="0" presId="urn:microsoft.com/office/officeart/2005/8/layout/orgChart1"/>
    <dgm:cxn modelId="{F65ED5CC-2BDD-4213-A204-434CBF2131D3}" type="presParOf" srcId="{B965F0E8-508C-47C4-A63C-16141E9E0044}" destId="{5E9F7E05-69D6-4E72-B206-8D60EECFF4E5}" srcOrd="0" destOrd="0" presId="urn:microsoft.com/office/officeart/2005/8/layout/orgChart1"/>
    <dgm:cxn modelId="{4FE3676E-32FF-4CCD-A78E-1BBF322A1657}" type="presParOf" srcId="{B965F0E8-508C-47C4-A63C-16141E9E0044}" destId="{A1D4B9B0-2910-4926-8840-928D338D500E}" srcOrd="1" destOrd="0" presId="urn:microsoft.com/office/officeart/2005/8/layout/orgChart1"/>
    <dgm:cxn modelId="{880B7611-7CD1-4EF7-92B5-7998B0C32015}" type="presParOf" srcId="{A1D4B9B0-2910-4926-8840-928D338D500E}" destId="{66775DF8-5CB0-4DAD-ADEC-2680C68D47A6}" srcOrd="0" destOrd="0" presId="urn:microsoft.com/office/officeart/2005/8/layout/orgChart1"/>
    <dgm:cxn modelId="{35B31C73-A2A2-4598-9D74-01BD6CBE1E31}" type="presParOf" srcId="{66775DF8-5CB0-4DAD-ADEC-2680C68D47A6}" destId="{2AE8D814-5105-40CB-8D21-F581AD47BC34}" srcOrd="0" destOrd="0" presId="urn:microsoft.com/office/officeart/2005/8/layout/orgChart1"/>
    <dgm:cxn modelId="{039701B7-8A6A-4E07-9ACA-E31E469B83B0}" type="presParOf" srcId="{66775DF8-5CB0-4DAD-ADEC-2680C68D47A6}" destId="{DFC20CC2-D72E-4E6F-9042-32C6CBB86650}" srcOrd="1" destOrd="0" presId="urn:microsoft.com/office/officeart/2005/8/layout/orgChart1"/>
    <dgm:cxn modelId="{9C96E43F-FF1D-4FE7-BDBD-3E424BBE6A47}" type="presParOf" srcId="{A1D4B9B0-2910-4926-8840-928D338D500E}" destId="{5A72B391-5B62-4998-B223-036C93875504}" srcOrd="1" destOrd="0" presId="urn:microsoft.com/office/officeart/2005/8/layout/orgChart1"/>
    <dgm:cxn modelId="{4F6EC563-36FA-4FE6-8C0C-34747EEC8686}" type="presParOf" srcId="{A1D4B9B0-2910-4926-8840-928D338D500E}" destId="{798F4350-CB8F-41FC-BFAC-8419B2717B52}" srcOrd="2" destOrd="0" presId="urn:microsoft.com/office/officeart/2005/8/layout/orgChart1"/>
    <dgm:cxn modelId="{061265F6-10C1-4DC6-A906-072566817A5C}" type="presParOf" srcId="{B965F0E8-508C-47C4-A63C-16141E9E0044}" destId="{B42C5040-C608-4166-958C-2448061817F2}" srcOrd="2" destOrd="0" presId="urn:microsoft.com/office/officeart/2005/8/layout/orgChart1"/>
    <dgm:cxn modelId="{88FBAAC2-03DD-441C-BB7C-40FB7D8F00BD}" type="presParOf" srcId="{B965F0E8-508C-47C4-A63C-16141E9E0044}" destId="{8E6D9EE5-53A6-499B-8DCE-76DF609A9D1F}" srcOrd="3" destOrd="0" presId="urn:microsoft.com/office/officeart/2005/8/layout/orgChart1"/>
    <dgm:cxn modelId="{86D0E159-ED8C-44FD-9E63-7C50B96E3ACE}" type="presParOf" srcId="{8E6D9EE5-53A6-499B-8DCE-76DF609A9D1F}" destId="{C8CCA025-0329-48C9-A54E-CE03FF0B9722}" srcOrd="0" destOrd="0" presId="urn:microsoft.com/office/officeart/2005/8/layout/orgChart1"/>
    <dgm:cxn modelId="{C9A32ADB-A888-44E3-A7E1-53F97896F1E4}" type="presParOf" srcId="{C8CCA025-0329-48C9-A54E-CE03FF0B9722}" destId="{921B7B5F-07C3-4962-92A9-9C73FF0A8364}" srcOrd="0" destOrd="0" presId="urn:microsoft.com/office/officeart/2005/8/layout/orgChart1"/>
    <dgm:cxn modelId="{6A19AD28-73FC-4066-9125-8C67735752B8}" type="presParOf" srcId="{C8CCA025-0329-48C9-A54E-CE03FF0B9722}" destId="{7F4275B5-114E-4AC5-8716-C1B127DF3237}" srcOrd="1" destOrd="0" presId="urn:microsoft.com/office/officeart/2005/8/layout/orgChart1"/>
    <dgm:cxn modelId="{544BC9EF-9F41-4A68-A4C9-9E36BC75DE2C}" type="presParOf" srcId="{8E6D9EE5-53A6-499B-8DCE-76DF609A9D1F}" destId="{E2AB670E-084B-4BCD-BFDD-E5F21D171ED7}" srcOrd="1" destOrd="0" presId="urn:microsoft.com/office/officeart/2005/8/layout/orgChart1"/>
    <dgm:cxn modelId="{4932F890-A2E4-4E9B-A015-F54ADBE4C7B4}" type="presParOf" srcId="{8E6D9EE5-53A6-499B-8DCE-76DF609A9D1F}" destId="{64BBDBFA-3346-4E62-87A5-0BD36793F991}" srcOrd="2" destOrd="0" presId="urn:microsoft.com/office/officeart/2005/8/layout/orgChart1"/>
    <dgm:cxn modelId="{583FFE2B-3892-4499-BD55-EF40614BE9A9}" type="presParOf" srcId="{B965F0E8-508C-47C4-A63C-16141E9E0044}" destId="{3B1A60D7-AEF5-4BFD-A029-5472FE7821E8}" srcOrd="4" destOrd="0" presId="urn:microsoft.com/office/officeart/2005/8/layout/orgChart1"/>
    <dgm:cxn modelId="{440812EB-7E77-4E3C-82A3-9D6BA235E937}" type="presParOf" srcId="{B965F0E8-508C-47C4-A63C-16141E9E0044}" destId="{BA12E0EE-E00C-4C7A-B342-0B90E6065DD0}" srcOrd="5" destOrd="0" presId="urn:microsoft.com/office/officeart/2005/8/layout/orgChart1"/>
    <dgm:cxn modelId="{47852582-AA40-4300-A149-9DAE677CE329}" type="presParOf" srcId="{BA12E0EE-E00C-4C7A-B342-0B90E6065DD0}" destId="{F1A1CE24-FA71-4563-80A8-FA950898B35F}" srcOrd="0" destOrd="0" presId="urn:microsoft.com/office/officeart/2005/8/layout/orgChart1"/>
    <dgm:cxn modelId="{FA4A7C99-574A-4AB3-B152-AB1FAC7F66F7}" type="presParOf" srcId="{F1A1CE24-FA71-4563-80A8-FA950898B35F}" destId="{D1F1CBAC-DBE8-4E8E-B944-F0EA68D6153D}" srcOrd="0" destOrd="0" presId="urn:microsoft.com/office/officeart/2005/8/layout/orgChart1"/>
    <dgm:cxn modelId="{41006A7C-D167-4605-AE96-A71FD11BA144}" type="presParOf" srcId="{F1A1CE24-FA71-4563-80A8-FA950898B35F}" destId="{39411750-BB00-4CDD-88DE-E2D29943D166}" srcOrd="1" destOrd="0" presId="urn:microsoft.com/office/officeart/2005/8/layout/orgChart1"/>
    <dgm:cxn modelId="{6A022710-2E02-4A1B-A384-0F376CC64398}" type="presParOf" srcId="{BA12E0EE-E00C-4C7A-B342-0B90E6065DD0}" destId="{3B4C0465-19AF-4F69-A60E-AA2BE76A72D4}" srcOrd="1" destOrd="0" presId="urn:microsoft.com/office/officeart/2005/8/layout/orgChart1"/>
    <dgm:cxn modelId="{D4B34A18-CA94-474A-8566-6B9D91EC5AFB}" type="presParOf" srcId="{BA12E0EE-E00C-4C7A-B342-0B90E6065DD0}" destId="{4ADF6826-110D-4FB6-9609-ECE3B3CB71F8}" srcOrd="2" destOrd="0" presId="urn:microsoft.com/office/officeart/2005/8/layout/orgChart1"/>
    <dgm:cxn modelId="{FEB19740-05C4-4978-BC91-BB68C9E04393}" type="presParOf" srcId="{B965F0E8-508C-47C4-A63C-16141E9E0044}" destId="{E46638E3-CDC6-4CB5-8DB5-3B55159CBBAD}" srcOrd="6" destOrd="0" presId="urn:microsoft.com/office/officeart/2005/8/layout/orgChart1"/>
    <dgm:cxn modelId="{4BC6608F-B4B0-4D71-B72F-291932DD1FF2}" type="presParOf" srcId="{B965F0E8-508C-47C4-A63C-16141E9E0044}" destId="{3D0F2586-3806-41FF-B611-58E2DE53B96C}" srcOrd="7" destOrd="0" presId="urn:microsoft.com/office/officeart/2005/8/layout/orgChart1"/>
    <dgm:cxn modelId="{E82B772E-115E-467C-B324-7E3D261CB9AA}" type="presParOf" srcId="{3D0F2586-3806-41FF-B611-58E2DE53B96C}" destId="{5FFF4AA3-535D-4882-80E4-446342CEA6D7}" srcOrd="0" destOrd="0" presId="urn:microsoft.com/office/officeart/2005/8/layout/orgChart1"/>
    <dgm:cxn modelId="{75CE3103-9696-4F1B-9EF1-78BD050C018E}" type="presParOf" srcId="{5FFF4AA3-535D-4882-80E4-446342CEA6D7}" destId="{E1956151-61E9-4E77-A4C8-19766514F8D4}" srcOrd="0" destOrd="0" presId="urn:microsoft.com/office/officeart/2005/8/layout/orgChart1"/>
    <dgm:cxn modelId="{1FA73B9D-B387-482B-B06B-10FB1558621B}" type="presParOf" srcId="{5FFF4AA3-535D-4882-80E4-446342CEA6D7}" destId="{AD02009F-3A8A-43DC-9B9E-EE39ACAF869D}" srcOrd="1" destOrd="0" presId="urn:microsoft.com/office/officeart/2005/8/layout/orgChart1"/>
    <dgm:cxn modelId="{0E54DC5C-BF7A-403F-888B-8E0DDF7D4766}" type="presParOf" srcId="{3D0F2586-3806-41FF-B611-58E2DE53B96C}" destId="{A2339D66-4167-4EDF-BA77-7F6542551D18}" srcOrd="1" destOrd="0" presId="urn:microsoft.com/office/officeart/2005/8/layout/orgChart1"/>
    <dgm:cxn modelId="{8D343204-2D9E-4005-8C0D-478A34E1F905}" type="presParOf" srcId="{3D0F2586-3806-41FF-B611-58E2DE53B96C}" destId="{20260BEE-A1DD-4A8F-B947-7B33483D3311}" srcOrd="2" destOrd="0" presId="urn:microsoft.com/office/officeart/2005/8/layout/orgChart1"/>
    <dgm:cxn modelId="{93CEDB68-FB5A-4556-B893-D8B298B07A52}" type="presParOf" srcId="{B965F0E8-508C-47C4-A63C-16141E9E0044}" destId="{36DCE4A9-A098-4481-AF47-34121D018575}" srcOrd="8" destOrd="0" presId="urn:microsoft.com/office/officeart/2005/8/layout/orgChart1"/>
    <dgm:cxn modelId="{88328F42-563B-461D-88E5-FCCCDF7A0EB5}" type="presParOf" srcId="{B965F0E8-508C-47C4-A63C-16141E9E0044}" destId="{DA21E53D-F8DC-4392-A3ED-CEBD003CDE58}" srcOrd="9" destOrd="0" presId="urn:microsoft.com/office/officeart/2005/8/layout/orgChart1"/>
    <dgm:cxn modelId="{993E7FA8-3175-45AA-8788-5E2BB7E955D4}" type="presParOf" srcId="{DA21E53D-F8DC-4392-A3ED-CEBD003CDE58}" destId="{C61D690D-794D-44E7-83F2-24BE1B9E0691}" srcOrd="0" destOrd="0" presId="urn:microsoft.com/office/officeart/2005/8/layout/orgChart1"/>
    <dgm:cxn modelId="{8ADFD50F-5EDA-40F1-85A6-44211527F21B}" type="presParOf" srcId="{C61D690D-794D-44E7-83F2-24BE1B9E0691}" destId="{F211A5EA-B5C3-40B6-9AC5-66A0B11332D8}" srcOrd="0" destOrd="0" presId="urn:microsoft.com/office/officeart/2005/8/layout/orgChart1"/>
    <dgm:cxn modelId="{9321020A-B008-4365-AC07-1F9FAAADBC36}" type="presParOf" srcId="{C61D690D-794D-44E7-83F2-24BE1B9E0691}" destId="{DD4EC74F-D86A-4FDB-BB74-7F0D54C645A5}" srcOrd="1" destOrd="0" presId="urn:microsoft.com/office/officeart/2005/8/layout/orgChart1"/>
    <dgm:cxn modelId="{A207BC6B-3435-4B38-9D17-8EE93C2E490F}" type="presParOf" srcId="{DA21E53D-F8DC-4392-A3ED-CEBD003CDE58}" destId="{845B650B-EDE9-43B8-A495-137188FD4FD4}" srcOrd="1" destOrd="0" presId="urn:microsoft.com/office/officeart/2005/8/layout/orgChart1"/>
    <dgm:cxn modelId="{96C3B9AF-5BB9-4214-A435-06DC59B2BB4A}" type="presParOf" srcId="{DA21E53D-F8DC-4392-A3ED-CEBD003CDE58}" destId="{07B655D7-D117-479B-AE66-1C3BF1A52DC1}" srcOrd="2" destOrd="0" presId="urn:microsoft.com/office/officeart/2005/8/layout/orgChart1"/>
    <dgm:cxn modelId="{C6BE4419-F448-4123-B849-FE5A129B0735}" type="presParOf" srcId="{B965F0E8-508C-47C4-A63C-16141E9E0044}" destId="{933185E9-B90D-40E4-8428-33FB85231D98}" srcOrd="10" destOrd="0" presId="urn:microsoft.com/office/officeart/2005/8/layout/orgChart1"/>
    <dgm:cxn modelId="{1E188CF7-8399-4CB7-9ACD-21D2E894E817}" type="presParOf" srcId="{B965F0E8-508C-47C4-A63C-16141E9E0044}" destId="{3C23928A-3346-46A7-AA51-59B722C3CC48}" srcOrd="11" destOrd="0" presId="urn:microsoft.com/office/officeart/2005/8/layout/orgChart1"/>
    <dgm:cxn modelId="{F31138C3-1C65-4112-A132-93ADBF8B2293}" type="presParOf" srcId="{3C23928A-3346-46A7-AA51-59B722C3CC48}" destId="{46D9B48C-2AB8-443F-A78D-0BE20FD16C42}" srcOrd="0" destOrd="0" presId="urn:microsoft.com/office/officeart/2005/8/layout/orgChart1"/>
    <dgm:cxn modelId="{A991DF01-99A1-47CF-BCD7-A074AB1D9890}" type="presParOf" srcId="{46D9B48C-2AB8-443F-A78D-0BE20FD16C42}" destId="{C84CDEA3-A2A0-4FAE-9E68-E3B55E2690C0}" srcOrd="0" destOrd="0" presId="urn:microsoft.com/office/officeart/2005/8/layout/orgChart1"/>
    <dgm:cxn modelId="{9DCEB756-FA27-4522-9094-2C9F8C6879A1}" type="presParOf" srcId="{46D9B48C-2AB8-443F-A78D-0BE20FD16C42}" destId="{51A4B3B9-B0D8-4EDB-AF28-8EB71252D5E7}" srcOrd="1" destOrd="0" presId="urn:microsoft.com/office/officeart/2005/8/layout/orgChart1"/>
    <dgm:cxn modelId="{47F5B623-A144-4679-85B3-9771472E3C96}" type="presParOf" srcId="{3C23928A-3346-46A7-AA51-59B722C3CC48}" destId="{E6F1EB82-C97E-4DB9-BB76-11F986868ED2}" srcOrd="1" destOrd="0" presId="urn:microsoft.com/office/officeart/2005/8/layout/orgChart1"/>
    <dgm:cxn modelId="{83746559-6A98-4345-A6E1-70FE7ABE0828}" type="presParOf" srcId="{3C23928A-3346-46A7-AA51-59B722C3CC48}" destId="{5923DF05-9E24-4BFC-B436-9F02FAE33F9E}" srcOrd="2" destOrd="0" presId="urn:microsoft.com/office/officeart/2005/8/layout/orgChart1"/>
    <dgm:cxn modelId="{649B099C-5DC2-46D4-B902-0751952997B0}" type="presParOf" srcId="{57103DB0-1021-4191-95E5-8AAB7D41FAAF}" destId="{9E114251-7634-4039-8225-3CB0F62528C7}" srcOrd="2" destOrd="0" presId="urn:microsoft.com/office/officeart/2005/8/layout/orgChart1"/>
    <dgm:cxn modelId="{4242B748-43DE-41DE-BD6B-5E73A86061E6}" type="presParOf" srcId="{5512A1F0-1791-4DBA-BEE3-5BD873ECFFED}" destId="{0A5C90AC-A151-468F-BCD6-DC0A55960F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19A12-A1E2-42A7-B0F9-A84E15406E40}">
      <dsp:nvSpPr>
        <dsp:cNvPr id="0" name=""/>
        <dsp:cNvSpPr/>
      </dsp:nvSpPr>
      <dsp:spPr>
        <a:xfrm>
          <a:off x="5919127" y="1340777"/>
          <a:ext cx="165936" cy="4436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6041"/>
              </a:lnTo>
              <a:lnTo>
                <a:pt x="165936" y="44360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F4EEE-F9AD-4873-9564-09A6370A1134}">
      <dsp:nvSpPr>
        <dsp:cNvPr id="0" name=""/>
        <dsp:cNvSpPr/>
      </dsp:nvSpPr>
      <dsp:spPr>
        <a:xfrm>
          <a:off x="5919127" y="1340777"/>
          <a:ext cx="165936" cy="3650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0607"/>
              </a:lnTo>
              <a:lnTo>
                <a:pt x="165936" y="365060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FAA02-B6F2-4D55-AF27-A06595DC7EB8}">
      <dsp:nvSpPr>
        <dsp:cNvPr id="0" name=""/>
        <dsp:cNvSpPr/>
      </dsp:nvSpPr>
      <dsp:spPr>
        <a:xfrm>
          <a:off x="5919127" y="1340777"/>
          <a:ext cx="165936" cy="286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5173"/>
              </a:lnTo>
              <a:lnTo>
                <a:pt x="165936" y="28651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B909B-CC13-48A2-A5F6-C5C6183E38B6}">
      <dsp:nvSpPr>
        <dsp:cNvPr id="0" name=""/>
        <dsp:cNvSpPr/>
      </dsp:nvSpPr>
      <dsp:spPr>
        <a:xfrm>
          <a:off x="5919127" y="1340777"/>
          <a:ext cx="165936" cy="2079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740"/>
              </a:lnTo>
              <a:lnTo>
                <a:pt x="165936" y="20797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0F5B2-483C-4248-BD3F-373E178E4F40}">
      <dsp:nvSpPr>
        <dsp:cNvPr id="0" name=""/>
        <dsp:cNvSpPr/>
      </dsp:nvSpPr>
      <dsp:spPr>
        <a:xfrm>
          <a:off x="5919127" y="1340777"/>
          <a:ext cx="165936" cy="1294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06"/>
              </a:lnTo>
              <a:lnTo>
                <a:pt x="165936" y="12943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27461-3F8C-4C91-BEE5-C6B535B025F6}">
      <dsp:nvSpPr>
        <dsp:cNvPr id="0" name=""/>
        <dsp:cNvSpPr/>
      </dsp:nvSpPr>
      <dsp:spPr>
        <a:xfrm>
          <a:off x="5919127" y="1340777"/>
          <a:ext cx="165936" cy="508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872"/>
              </a:lnTo>
              <a:lnTo>
                <a:pt x="165936" y="50887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A7DF9-BF26-4D9D-ABE3-1C9758C5E7D9}">
      <dsp:nvSpPr>
        <dsp:cNvPr id="0" name=""/>
        <dsp:cNvSpPr/>
      </dsp:nvSpPr>
      <dsp:spPr>
        <a:xfrm>
          <a:off x="6315905" y="555344"/>
          <a:ext cx="91440" cy="2323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31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A22A0-E430-44B3-BC11-D8600142E823}">
      <dsp:nvSpPr>
        <dsp:cNvPr id="0" name=""/>
        <dsp:cNvSpPr/>
      </dsp:nvSpPr>
      <dsp:spPr>
        <a:xfrm>
          <a:off x="4580571" y="1340777"/>
          <a:ext cx="165936" cy="4436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6041"/>
              </a:lnTo>
              <a:lnTo>
                <a:pt x="165936" y="44360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DA4A2-1CBE-4E39-B616-D9DD30FF3679}">
      <dsp:nvSpPr>
        <dsp:cNvPr id="0" name=""/>
        <dsp:cNvSpPr/>
      </dsp:nvSpPr>
      <dsp:spPr>
        <a:xfrm>
          <a:off x="4580571" y="1340777"/>
          <a:ext cx="165936" cy="3650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0607"/>
              </a:lnTo>
              <a:lnTo>
                <a:pt x="165936" y="365060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BAA0D-F988-47C4-8977-CFB996B85AEB}">
      <dsp:nvSpPr>
        <dsp:cNvPr id="0" name=""/>
        <dsp:cNvSpPr/>
      </dsp:nvSpPr>
      <dsp:spPr>
        <a:xfrm>
          <a:off x="4580571" y="1340777"/>
          <a:ext cx="165936" cy="286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5173"/>
              </a:lnTo>
              <a:lnTo>
                <a:pt x="165936" y="28651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0508D-9E16-473B-87FD-CB870D86D446}">
      <dsp:nvSpPr>
        <dsp:cNvPr id="0" name=""/>
        <dsp:cNvSpPr/>
      </dsp:nvSpPr>
      <dsp:spPr>
        <a:xfrm>
          <a:off x="4580571" y="1340777"/>
          <a:ext cx="165936" cy="2079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740"/>
              </a:lnTo>
              <a:lnTo>
                <a:pt x="165936" y="20797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726A7-408B-47FC-8CFF-80EE65C284B3}">
      <dsp:nvSpPr>
        <dsp:cNvPr id="0" name=""/>
        <dsp:cNvSpPr/>
      </dsp:nvSpPr>
      <dsp:spPr>
        <a:xfrm>
          <a:off x="4580571" y="1340777"/>
          <a:ext cx="165936" cy="1294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06"/>
              </a:lnTo>
              <a:lnTo>
                <a:pt x="165936" y="12943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ADF88-B439-4204-842C-8664BB9EC0F8}">
      <dsp:nvSpPr>
        <dsp:cNvPr id="0" name=""/>
        <dsp:cNvSpPr/>
      </dsp:nvSpPr>
      <dsp:spPr>
        <a:xfrm>
          <a:off x="4580571" y="1340777"/>
          <a:ext cx="165936" cy="508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872"/>
              </a:lnTo>
              <a:lnTo>
                <a:pt x="165936" y="50887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C75CF-F069-48BD-8DA8-CB46010D0AB3}">
      <dsp:nvSpPr>
        <dsp:cNvPr id="0" name=""/>
        <dsp:cNvSpPr/>
      </dsp:nvSpPr>
      <dsp:spPr>
        <a:xfrm>
          <a:off x="3015234" y="555344"/>
          <a:ext cx="2007834" cy="232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55"/>
              </a:lnTo>
              <a:lnTo>
                <a:pt x="2007834" y="116155"/>
              </a:lnTo>
              <a:lnTo>
                <a:pt x="2007834" y="23231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31FAD-780F-41E4-B8B7-BCFDA2664C8A}">
      <dsp:nvSpPr>
        <dsp:cNvPr id="0" name=""/>
        <dsp:cNvSpPr/>
      </dsp:nvSpPr>
      <dsp:spPr>
        <a:xfrm>
          <a:off x="3242014" y="1340777"/>
          <a:ext cx="165936" cy="4436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6041"/>
              </a:lnTo>
              <a:lnTo>
                <a:pt x="165936" y="44360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41DC9-04B6-4239-97D7-62714D336F33}">
      <dsp:nvSpPr>
        <dsp:cNvPr id="0" name=""/>
        <dsp:cNvSpPr/>
      </dsp:nvSpPr>
      <dsp:spPr>
        <a:xfrm>
          <a:off x="3242014" y="1340777"/>
          <a:ext cx="165936" cy="3650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0607"/>
              </a:lnTo>
              <a:lnTo>
                <a:pt x="165936" y="365060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82A08-99CC-4BF0-A196-92B3DF427DAD}">
      <dsp:nvSpPr>
        <dsp:cNvPr id="0" name=""/>
        <dsp:cNvSpPr/>
      </dsp:nvSpPr>
      <dsp:spPr>
        <a:xfrm>
          <a:off x="3242014" y="1340777"/>
          <a:ext cx="165936" cy="286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5173"/>
              </a:lnTo>
              <a:lnTo>
                <a:pt x="165936" y="28651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689E2-4918-4336-B554-C278C3C7DC98}">
      <dsp:nvSpPr>
        <dsp:cNvPr id="0" name=""/>
        <dsp:cNvSpPr/>
      </dsp:nvSpPr>
      <dsp:spPr>
        <a:xfrm>
          <a:off x="3242014" y="1340777"/>
          <a:ext cx="165936" cy="2079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740"/>
              </a:lnTo>
              <a:lnTo>
                <a:pt x="165936" y="20797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57EBC-3C3F-44BB-96F6-E6DBBABBC25D}">
      <dsp:nvSpPr>
        <dsp:cNvPr id="0" name=""/>
        <dsp:cNvSpPr/>
      </dsp:nvSpPr>
      <dsp:spPr>
        <a:xfrm>
          <a:off x="3242014" y="1340777"/>
          <a:ext cx="165936" cy="1294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06"/>
              </a:lnTo>
              <a:lnTo>
                <a:pt x="165936" y="12943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0E566-E4D4-4F7E-A515-DD3481059803}">
      <dsp:nvSpPr>
        <dsp:cNvPr id="0" name=""/>
        <dsp:cNvSpPr/>
      </dsp:nvSpPr>
      <dsp:spPr>
        <a:xfrm>
          <a:off x="3242014" y="1340777"/>
          <a:ext cx="165936" cy="508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872"/>
              </a:lnTo>
              <a:lnTo>
                <a:pt x="165936" y="50887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AF24E-75D1-464A-8B9B-105DCAF1D539}">
      <dsp:nvSpPr>
        <dsp:cNvPr id="0" name=""/>
        <dsp:cNvSpPr/>
      </dsp:nvSpPr>
      <dsp:spPr>
        <a:xfrm>
          <a:off x="3015234" y="555344"/>
          <a:ext cx="669278" cy="232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55"/>
              </a:lnTo>
              <a:lnTo>
                <a:pt x="669278" y="116155"/>
              </a:lnTo>
              <a:lnTo>
                <a:pt x="669278" y="23231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EDF5B-344B-4521-8E26-E305FBA07EDB}">
      <dsp:nvSpPr>
        <dsp:cNvPr id="0" name=""/>
        <dsp:cNvSpPr/>
      </dsp:nvSpPr>
      <dsp:spPr>
        <a:xfrm>
          <a:off x="1903458" y="1340777"/>
          <a:ext cx="165936" cy="4436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6041"/>
              </a:lnTo>
              <a:lnTo>
                <a:pt x="165936" y="44360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BA21D-8DE4-4132-839C-F2A485FAEEDF}">
      <dsp:nvSpPr>
        <dsp:cNvPr id="0" name=""/>
        <dsp:cNvSpPr/>
      </dsp:nvSpPr>
      <dsp:spPr>
        <a:xfrm>
          <a:off x="1903458" y="1340777"/>
          <a:ext cx="165936" cy="3650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0607"/>
              </a:lnTo>
              <a:lnTo>
                <a:pt x="165936" y="365060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F9470-E8D0-4DF3-A09E-6FB25EB7CB53}">
      <dsp:nvSpPr>
        <dsp:cNvPr id="0" name=""/>
        <dsp:cNvSpPr/>
      </dsp:nvSpPr>
      <dsp:spPr>
        <a:xfrm>
          <a:off x="1903458" y="1340777"/>
          <a:ext cx="165936" cy="286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5173"/>
              </a:lnTo>
              <a:lnTo>
                <a:pt x="165936" y="28651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48039-55D3-4B2E-8CF0-269394987153}">
      <dsp:nvSpPr>
        <dsp:cNvPr id="0" name=""/>
        <dsp:cNvSpPr/>
      </dsp:nvSpPr>
      <dsp:spPr>
        <a:xfrm>
          <a:off x="1903458" y="1340777"/>
          <a:ext cx="165936" cy="2079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740"/>
              </a:lnTo>
              <a:lnTo>
                <a:pt x="165936" y="20797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D1795-4B33-48DF-9F76-E97689C11179}">
      <dsp:nvSpPr>
        <dsp:cNvPr id="0" name=""/>
        <dsp:cNvSpPr/>
      </dsp:nvSpPr>
      <dsp:spPr>
        <a:xfrm>
          <a:off x="1903458" y="1340777"/>
          <a:ext cx="165936" cy="1294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06"/>
              </a:lnTo>
              <a:lnTo>
                <a:pt x="165936" y="12943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404D8-2889-4B47-8B30-312BF77C5143}">
      <dsp:nvSpPr>
        <dsp:cNvPr id="0" name=""/>
        <dsp:cNvSpPr/>
      </dsp:nvSpPr>
      <dsp:spPr>
        <a:xfrm>
          <a:off x="1903458" y="1340777"/>
          <a:ext cx="165936" cy="508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872"/>
              </a:lnTo>
              <a:lnTo>
                <a:pt x="165936" y="50887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284C7-5BAD-46AE-B443-B86EC06468AD}">
      <dsp:nvSpPr>
        <dsp:cNvPr id="0" name=""/>
        <dsp:cNvSpPr/>
      </dsp:nvSpPr>
      <dsp:spPr>
        <a:xfrm>
          <a:off x="2345956" y="555344"/>
          <a:ext cx="669278" cy="232311"/>
        </a:xfrm>
        <a:custGeom>
          <a:avLst/>
          <a:gdLst/>
          <a:ahLst/>
          <a:cxnLst/>
          <a:rect l="0" t="0" r="0" b="0"/>
          <a:pathLst>
            <a:path>
              <a:moveTo>
                <a:pt x="669278" y="0"/>
              </a:moveTo>
              <a:lnTo>
                <a:pt x="669278" y="116155"/>
              </a:lnTo>
              <a:lnTo>
                <a:pt x="0" y="116155"/>
              </a:lnTo>
              <a:lnTo>
                <a:pt x="0" y="23231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EADFBA-2400-47DB-8A6C-5A53B48F6E47}">
      <dsp:nvSpPr>
        <dsp:cNvPr id="0" name=""/>
        <dsp:cNvSpPr/>
      </dsp:nvSpPr>
      <dsp:spPr>
        <a:xfrm>
          <a:off x="564902" y="1340777"/>
          <a:ext cx="165936" cy="4436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6041"/>
              </a:lnTo>
              <a:lnTo>
                <a:pt x="165936" y="44360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6D302-4B48-4AD6-86C9-10C5576BF966}">
      <dsp:nvSpPr>
        <dsp:cNvPr id="0" name=""/>
        <dsp:cNvSpPr/>
      </dsp:nvSpPr>
      <dsp:spPr>
        <a:xfrm>
          <a:off x="564902" y="1340777"/>
          <a:ext cx="165936" cy="3650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0607"/>
              </a:lnTo>
              <a:lnTo>
                <a:pt x="165936" y="365060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47B56-9EA5-4904-AC4B-9B8C2017CDEA}">
      <dsp:nvSpPr>
        <dsp:cNvPr id="0" name=""/>
        <dsp:cNvSpPr/>
      </dsp:nvSpPr>
      <dsp:spPr>
        <a:xfrm>
          <a:off x="564902" y="1340777"/>
          <a:ext cx="165936" cy="286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5173"/>
              </a:lnTo>
              <a:lnTo>
                <a:pt x="165936" y="28651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D0F5C-85CB-4F0F-9295-A9BEAFFFF24C}">
      <dsp:nvSpPr>
        <dsp:cNvPr id="0" name=""/>
        <dsp:cNvSpPr/>
      </dsp:nvSpPr>
      <dsp:spPr>
        <a:xfrm>
          <a:off x="564902" y="1340777"/>
          <a:ext cx="165936" cy="2079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740"/>
              </a:lnTo>
              <a:lnTo>
                <a:pt x="165936" y="20797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47314E-4162-4883-B874-7158D72B125D}">
      <dsp:nvSpPr>
        <dsp:cNvPr id="0" name=""/>
        <dsp:cNvSpPr/>
      </dsp:nvSpPr>
      <dsp:spPr>
        <a:xfrm>
          <a:off x="564902" y="1340777"/>
          <a:ext cx="165936" cy="1294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06"/>
              </a:lnTo>
              <a:lnTo>
                <a:pt x="165936" y="12943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C5040-C608-4166-958C-2448061817F2}">
      <dsp:nvSpPr>
        <dsp:cNvPr id="0" name=""/>
        <dsp:cNvSpPr/>
      </dsp:nvSpPr>
      <dsp:spPr>
        <a:xfrm>
          <a:off x="564902" y="1340777"/>
          <a:ext cx="165936" cy="508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872"/>
              </a:lnTo>
              <a:lnTo>
                <a:pt x="165936" y="50887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F7E05-69D6-4E72-B206-8D60EECFF4E5}">
      <dsp:nvSpPr>
        <dsp:cNvPr id="0" name=""/>
        <dsp:cNvSpPr/>
      </dsp:nvSpPr>
      <dsp:spPr>
        <a:xfrm>
          <a:off x="1007400" y="555344"/>
          <a:ext cx="2007834" cy="232311"/>
        </a:xfrm>
        <a:custGeom>
          <a:avLst/>
          <a:gdLst/>
          <a:ahLst/>
          <a:cxnLst/>
          <a:rect l="0" t="0" r="0" b="0"/>
          <a:pathLst>
            <a:path>
              <a:moveTo>
                <a:pt x="2007834" y="0"/>
              </a:moveTo>
              <a:lnTo>
                <a:pt x="2007834" y="116155"/>
              </a:lnTo>
              <a:lnTo>
                <a:pt x="0" y="116155"/>
              </a:lnTo>
              <a:lnTo>
                <a:pt x="0" y="23231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75B9B-C556-4B39-B022-9E04CCE7EE3D}">
      <dsp:nvSpPr>
        <dsp:cNvPr id="0" name=""/>
        <dsp:cNvSpPr/>
      </dsp:nvSpPr>
      <dsp:spPr>
        <a:xfrm>
          <a:off x="1993424" y="2221"/>
          <a:ext cx="2043621" cy="5531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2010 Census Tracts: GEOID</a:t>
          </a:r>
        </a:p>
      </dsp:txBody>
      <dsp:txXfrm>
        <a:off x="1993424" y="2221"/>
        <a:ext cx="2043621" cy="553122"/>
      </dsp:txXfrm>
    </dsp:sp>
    <dsp:sp modelId="{2AE8D814-5105-40CB-8D21-F581AD47BC34}">
      <dsp:nvSpPr>
        <dsp:cNvPr id="0" name=""/>
        <dsp:cNvSpPr/>
      </dsp:nvSpPr>
      <dsp:spPr>
        <a:xfrm>
          <a:off x="454278" y="787655"/>
          <a:ext cx="1106244" cy="5531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2010</a:t>
          </a:r>
        </a:p>
      </dsp:txBody>
      <dsp:txXfrm>
        <a:off x="454278" y="787655"/>
        <a:ext cx="1106244" cy="553122"/>
      </dsp:txXfrm>
    </dsp:sp>
    <dsp:sp modelId="{921B7B5F-07C3-4962-92A9-9C73FF0A8364}">
      <dsp:nvSpPr>
        <dsp:cNvPr id="0" name=""/>
        <dsp:cNvSpPr/>
      </dsp:nvSpPr>
      <dsp:spPr>
        <a:xfrm>
          <a:off x="730839" y="1573089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White</a:t>
          </a:r>
        </a:p>
      </dsp:txBody>
      <dsp:txXfrm>
        <a:off x="730839" y="1573089"/>
        <a:ext cx="1106244" cy="553122"/>
      </dsp:txXfrm>
    </dsp:sp>
    <dsp:sp modelId="{F12EF9BA-F20C-408D-9EBB-95B786FD4535}">
      <dsp:nvSpPr>
        <dsp:cNvPr id="0" name=""/>
        <dsp:cNvSpPr/>
      </dsp:nvSpPr>
      <dsp:spPr>
        <a:xfrm>
          <a:off x="730839" y="2358522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Black</a:t>
          </a:r>
        </a:p>
      </dsp:txBody>
      <dsp:txXfrm>
        <a:off x="730839" y="2358522"/>
        <a:ext cx="1106244" cy="553122"/>
      </dsp:txXfrm>
    </dsp:sp>
    <dsp:sp modelId="{C0787515-71B7-4931-91AD-ACCAE745A58A}">
      <dsp:nvSpPr>
        <dsp:cNvPr id="0" name=""/>
        <dsp:cNvSpPr/>
      </dsp:nvSpPr>
      <dsp:spPr>
        <a:xfrm>
          <a:off x="730839" y="3143956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Asian-PI</a:t>
          </a:r>
        </a:p>
      </dsp:txBody>
      <dsp:txXfrm>
        <a:off x="730839" y="3143956"/>
        <a:ext cx="1106244" cy="553122"/>
      </dsp:txXfrm>
    </dsp:sp>
    <dsp:sp modelId="{3A70BA3E-92D6-4860-9646-059CB705C771}">
      <dsp:nvSpPr>
        <dsp:cNvPr id="0" name=""/>
        <dsp:cNvSpPr/>
      </dsp:nvSpPr>
      <dsp:spPr>
        <a:xfrm>
          <a:off x="730839" y="3929390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AI/AN</a:t>
          </a:r>
        </a:p>
      </dsp:txBody>
      <dsp:txXfrm>
        <a:off x="730839" y="3929390"/>
        <a:ext cx="1106244" cy="553122"/>
      </dsp:txXfrm>
    </dsp:sp>
    <dsp:sp modelId="{2FB7E78C-B3AE-4355-8133-D0A90BB41481}">
      <dsp:nvSpPr>
        <dsp:cNvPr id="0" name=""/>
        <dsp:cNvSpPr/>
      </dsp:nvSpPr>
      <dsp:spPr>
        <a:xfrm>
          <a:off x="730839" y="4714824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Multiracial</a:t>
          </a:r>
        </a:p>
      </dsp:txBody>
      <dsp:txXfrm>
        <a:off x="730839" y="4714824"/>
        <a:ext cx="1106244" cy="553122"/>
      </dsp:txXfrm>
    </dsp:sp>
    <dsp:sp modelId="{9DF061E0-AF7F-486E-9FD2-2FD83A7C7A3E}">
      <dsp:nvSpPr>
        <dsp:cNvPr id="0" name=""/>
        <dsp:cNvSpPr/>
      </dsp:nvSpPr>
      <dsp:spPr>
        <a:xfrm>
          <a:off x="730839" y="5500257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Other</a:t>
          </a:r>
        </a:p>
      </dsp:txBody>
      <dsp:txXfrm>
        <a:off x="730839" y="5500257"/>
        <a:ext cx="1106244" cy="553122"/>
      </dsp:txXfrm>
    </dsp:sp>
    <dsp:sp modelId="{BACFB3CA-A217-42CB-A34D-7FB58C33B488}">
      <dsp:nvSpPr>
        <dsp:cNvPr id="0" name=""/>
        <dsp:cNvSpPr/>
      </dsp:nvSpPr>
      <dsp:spPr>
        <a:xfrm>
          <a:off x="1792834" y="787655"/>
          <a:ext cx="1106244" cy="5531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2014</a:t>
          </a:r>
        </a:p>
      </dsp:txBody>
      <dsp:txXfrm>
        <a:off x="1792834" y="787655"/>
        <a:ext cx="1106244" cy="553122"/>
      </dsp:txXfrm>
    </dsp:sp>
    <dsp:sp modelId="{34DCDAE4-53A3-4A17-8BB3-85B0E357FC5B}">
      <dsp:nvSpPr>
        <dsp:cNvPr id="0" name=""/>
        <dsp:cNvSpPr/>
      </dsp:nvSpPr>
      <dsp:spPr>
        <a:xfrm>
          <a:off x="2069395" y="1573089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White</a:t>
          </a:r>
        </a:p>
      </dsp:txBody>
      <dsp:txXfrm>
        <a:off x="2069395" y="1573089"/>
        <a:ext cx="1106244" cy="553122"/>
      </dsp:txXfrm>
    </dsp:sp>
    <dsp:sp modelId="{1AFC319A-EB4E-4A17-A2E9-A16D842A545E}">
      <dsp:nvSpPr>
        <dsp:cNvPr id="0" name=""/>
        <dsp:cNvSpPr/>
      </dsp:nvSpPr>
      <dsp:spPr>
        <a:xfrm>
          <a:off x="2069395" y="2358522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Black</a:t>
          </a:r>
        </a:p>
      </dsp:txBody>
      <dsp:txXfrm>
        <a:off x="2069395" y="2358522"/>
        <a:ext cx="1106244" cy="553122"/>
      </dsp:txXfrm>
    </dsp:sp>
    <dsp:sp modelId="{613536F6-5C58-44AE-AC8C-1C7B225274D5}">
      <dsp:nvSpPr>
        <dsp:cNvPr id="0" name=""/>
        <dsp:cNvSpPr/>
      </dsp:nvSpPr>
      <dsp:spPr>
        <a:xfrm>
          <a:off x="2069395" y="3143956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Asian-PI</a:t>
          </a:r>
        </a:p>
      </dsp:txBody>
      <dsp:txXfrm>
        <a:off x="2069395" y="3143956"/>
        <a:ext cx="1106244" cy="553122"/>
      </dsp:txXfrm>
    </dsp:sp>
    <dsp:sp modelId="{43AE3E92-66FE-4171-9974-29C840D275D8}">
      <dsp:nvSpPr>
        <dsp:cNvPr id="0" name=""/>
        <dsp:cNvSpPr/>
      </dsp:nvSpPr>
      <dsp:spPr>
        <a:xfrm>
          <a:off x="2069395" y="3929390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AI/AN</a:t>
          </a:r>
        </a:p>
      </dsp:txBody>
      <dsp:txXfrm>
        <a:off x="2069395" y="3929390"/>
        <a:ext cx="1106244" cy="553122"/>
      </dsp:txXfrm>
    </dsp:sp>
    <dsp:sp modelId="{F2F5C3C3-E679-4CE7-9A06-F610FD56192B}">
      <dsp:nvSpPr>
        <dsp:cNvPr id="0" name=""/>
        <dsp:cNvSpPr/>
      </dsp:nvSpPr>
      <dsp:spPr>
        <a:xfrm>
          <a:off x="2069395" y="4714824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Multiracial</a:t>
          </a:r>
        </a:p>
      </dsp:txBody>
      <dsp:txXfrm>
        <a:off x="2069395" y="4714824"/>
        <a:ext cx="1106244" cy="553122"/>
      </dsp:txXfrm>
    </dsp:sp>
    <dsp:sp modelId="{8F16BD25-7836-47A2-BD21-35641392EE83}">
      <dsp:nvSpPr>
        <dsp:cNvPr id="0" name=""/>
        <dsp:cNvSpPr/>
      </dsp:nvSpPr>
      <dsp:spPr>
        <a:xfrm>
          <a:off x="2069395" y="5500257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Other</a:t>
          </a:r>
        </a:p>
      </dsp:txBody>
      <dsp:txXfrm>
        <a:off x="2069395" y="5500257"/>
        <a:ext cx="1106244" cy="553122"/>
      </dsp:txXfrm>
    </dsp:sp>
    <dsp:sp modelId="{51659571-8C6C-4EDF-9B4A-DEF2B2F54A1A}">
      <dsp:nvSpPr>
        <dsp:cNvPr id="0" name=""/>
        <dsp:cNvSpPr/>
      </dsp:nvSpPr>
      <dsp:spPr>
        <a:xfrm>
          <a:off x="3131390" y="787655"/>
          <a:ext cx="1106244" cy="5531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2016</a:t>
          </a:r>
        </a:p>
      </dsp:txBody>
      <dsp:txXfrm>
        <a:off x="3131390" y="787655"/>
        <a:ext cx="1106244" cy="553122"/>
      </dsp:txXfrm>
    </dsp:sp>
    <dsp:sp modelId="{59409D1A-A592-4FE8-91EB-DAC5022D8BD8}">
      <dsp:nvSpPr>
        <dsp:cNvPr id="0" name=""/>
        <dsp:cNvSpPr/>
      </dsp:nvSpPr>
      <dsp:spPr>
        <a:xfrm>
          <a:off x="3407951" y="1573089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White</a:t>
          </a:r>
          <a:endParaRPr lang="en-US" sz="1800" kern="1200" dirty="0"/>
        </a:p>
      </dsp:txBody>
      <dsp:txXfrm>
        <a:off x="3407951" y="1573089"/>
        <a:ext cx="1106244" cy="553122"/>
      </dsp:txXfrm>
    </dsp:sp>
    <dsp:sp modelId="{13917099-AEB4-4167-A2C7-16BB01A468F7}">
      <dsp:nvSpPr>
        <dsp:cNvPr id="0" name=""/>
        <dsp:cNvSpPr/>
      </dsp:nvSpPr>
      <dsp:spPr>
        <a:xfrm>
          <a:off x="3407951" y="2358522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Black</a:t>
          </a:r>
        </a:p>
      </dsp:txBody>
      <dsp:txXfrm>
        <a:off x="3407951" y="2358522"/>
        <a:ext cx="1106244" cy="553122"/>
      </dsp:txXfrm>
    </dsp:sp>
    <dsp:sp modelId="{3E3CF607-3706-4DDB-9867-4EBFE4735C06}">
      <dsp:nvSpPr>
        <dsp:cNvPr id="0" name=""/>
        <dsp:cNvSpPr/>
      </dsp:nvSpPr>
      <dsp:spPr>
        <a:xfrm>
          <a:off x="3407951" y="3143956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Asian-PI</a:t>
          </a:r>
        </a:p>
      </dsp:txBody>
      <dsp:txXfrm>
        <a:off x="3407951" y="3143956"/>
        <a:ext cx="1106244" cy="553122"/>
      </dsp:txXfrm>
    </dsp:sp>
    <dsp:sp modelId="{CDFCE5CC-9D56-40B4-92D2-6D49583BF17F}">
      <dsp:nvSpPr>
        <dsp:cNvPr id="0" name=""/>
        <dsp:cNvSpPr/>
      </dsp:nvSpPr>
      <dsp:spPr>
        <a:xfrm>
          <a:off x="3407951" y="3929390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AI/AN</a:t>
          </a:r>
        </a:p>
      </dsp:txBody>
      <dsp:txXfrm>
        <a:off x="3407951" y="3929390"/>
        <a:ext cx="1106244" cy="553122"/>
      </dsp:txXfrm>
    </dsp:sp>
    <dsp:sp modelId="{1B0B8525-FC84-4952-9AB0-4E7CA87651F8}">
      <dsp:nvSpPr>
        <dsp:cNvPr id="0" name=""/>
        <dsp:cNvSpPr/>
      </dsp:nvSpPr>
      <dsp:spPr>
        <a:xfrm>
          <a:off x="3407951" y="4714824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Multiracial</a:t>
          </a:r>
        </a:p>
      </dsp:txBody>
      <dsp:txXfrm>
        <a:off x="3407951" y="4714824"/>
        <a:ext cx="1106244" cy="553122"/>
      </dsp:txXfrm>
    </dsp:sp>
    <dsp:sp modelId="{B218275B-8C66-4744-A900-4C908350D36E}">
      <dsp:nvSpPr>
        <dsp:cNvPr id="0" name=""/>
        <dsp:cNvSpPr/>
      </dsp:nvSpPr>
      <dsp:spPr>
        <a:xfrm>
          <a:off x="3407951" y="5500257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Other</a:t>
          </a:r>
        </a:p>
      </dsp:txBody>
      <dsp:txXfrm>
        <a:off x="3407951" y="5500257"/>
        <a:ext cx="1106244" cy="553122"/>
      </dsp:txXfrm>
    </dsp:sp>
    <dsp:sp modelId="{820F14A7-7092-4229-BF10-4737D6ED803B}">
      <dsp:nvSpPr>
        <dsp:cNvPr id="0" name=""/>
        <dsp:cNvSpPr/>
      </dsp:nvSpPr>
      <dsp:spPr>
        <a:xfrm>
          <a:off x="4469946" y="787655"/>
          <a:ext cx="1106244" cy="5531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2018</a:t>
          </a:r>
        </a:p>
      </dsp:txBody>
      <dsp:txXfrm>
        <a:off x="4469946" y="787655"/>
        <a:ext cx="1106244" cy="553122"/>
      </dsp:txXfrm>
    </dsp:sp>
    <dsp:sp modelId="{44167DFF-68BA-4CAF-A734-054E6E666493}">
      <dsp:nvSpPr>
        <dsp:cNvPr id="0" name=""/>
        <dsp:cNvSpPr/>
      </dsp:nvSpPr>
      <dsp:spPr>
        <a:xfrm>
          <a:off x="4746507" y="1573089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White</a:t>
          </a:r>
        </a:p>
      </dsp:txBody>
      <dsp:txXfrm>
        <a:off x="4746507" y="1573089"/>
        <a:ext cx="1106244" cy="553122"/>
      </dsp:txXfrm>
    </dsp:sp>
    <dsp:sp modelId="{5FA20F70-695A-442A-A5EE-70ADE0604C38}">
      <dsp:nvSpPr>
        <dsp:cNvPr id="0" name=""/>
        <dsp:cNvSpPr/>
      </dsp:nvSpPr>
      <dsp:spPr>
        <a:xfrm>
          <a:off x="4746507" y="2358522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Black</a:t>
          </a:r>
        </a:p>
      </dsp:txBody>
      <dsp:txXfrm>
        <a:off x="4746507" y="2358522"/>
        <a:ext cx="1106244" cy="553122"/>
      </dsp:txXfrm>
    </dsp:sp>
    <dsp:sp modelId="{E1A89205-4057-4A7B-B4E5-137385DB20D6}">
      <dsp:nvSpPr>
        <dsp:cNvPr id="0" name=""/>
        <dsp:cNvSpPr/>
      </dsp:nvSpPr>
      <dsp:spPr>
        <a:xfrm>
          <a:off x="4746507" y="3143956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Asian-PI</a:t>
          </a:r>
        </a:p>
      </dsp:txBody>
      <dsp:txXfrm>
        <a:off x="4746507" y="3143956"/>
        <a:ext cx="1106244" cy="553122"/>
      </dsp:txXfrm>
    </dsp:sp>
    <dsp:sp modelId="{AA390473-1930-41EF-A170-5061553C84B7}">
      <dsp:nvSpPr>
        <dsp:cNvPr id="0" name=""/>
        <dsp:cNvSpPr/>
      </dsp:nvSpPr>
      <dsp:spPr>
        <a:xfrm>
          <a:off x="4746507" y="3929390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AI/AN</a:t>
          </a:r>
        </a:p>
      </dsp:txBody>
      <dsp:txXfrm>
        <a:off x="4746507" y="3929390"/>
        <a:ext cx="1106244" cy="553122"/>
      </dsp:txXfrm>
    </dsp:sp>
    <dsp:sp modelId="{DCDA8B2C-9E23-4A8A-A4BD-F58751274D0A}">
      <dsp:nvSpPr>
        <dsp:cNvPr id="0" name=""/>
        <dsp:cNvSpPr/>
      </dsp:nvSpPr>
      <dsp:spPr>
        <a:xfrm>
          <a:off x="4746507" y="4714824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Multiracial</a:t>
          </a:r>
        </a:p>
      </dsp:txBody>
      <dsp:txXfrm>
        <a:off x="4746507" y="4714824"/>
        <a:ext cx="1106244" cy="553122"/>
      </dsp:txXfrm>
    </dsp:sp>
    <dsp:sp modelId="{B312736F-0879-462B-8F77-05ED8D5F27EE}">
      <dsp:nvSpPr>
        <dsp:cNvPr id="0" name=""/>
        <dsp:cNvSpPr/>
      </dsp:nvSpPr>
      <dsp:spPr>
        <a:xfrm>
          <a:off x="4746507" y="5500257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Other</a:t>
          </a:r>
        </a:p>
      </dsp:txBody>
      <dsp:txXfrm>
        <a:off x="4746507" y="5500257"/>
        <a:ext cx="1106244" cy="553122"/>
      </dsp:txXfrm>
    </dsp:sp>
    <dsp:sp modelId="{882D0F3C-FB0D-426B-983C-CB42490F7AB9}">
      <dsp:nvSpPr>
        <dsp:cNvPr id="0" name=""/>
        <dsp:cNvSpPr/>
      </dsp:nvSpPr>
      <dsp:spPr>
        <a:xfrm>
          <a:off x="5339814" y="2221"/>
          <a:ext cx="2043621" cy="5531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2000 Census Tracts: GEOID</a:t>
          </a:r>
        </a:p>
      </dsp:txBody>
      <dsp:txXfrm>
        <a:off x="5339814" y="2221"/>
        <a:ext cx="2043621" cy="553122"/>
      </dsp:txXfrm>
    </dsp:sp>
    <dsp:sp modelId="{788D03EA-28D0-426C-B6F4-E9A3A64ABDF5}">
      <dsp:nvSpPr>
        <dsp:cNvPr id="0" name=""/>
        <dsp:cNvSpPr/>
      </dsp:nvSpPr>
      <dsp:spPr>
        <a:xfrm>
          <a:off x="5808502" y="787655"/>
          <a:ext cx="1106244" cy="5531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2000</a:t>
          </a:r>
        </a:p>
      </dsp:txBody>
      <dsp:txXfrm>
        <a:off x="5808502" y="787655"/>
        <a:ext cx="1106244" cy="553122"/>
      </dsp:txXfrm>
    </dsp:sp>
    <dsp:sp modelId="{08AABD8D-5CB4-4516-890B-BC2A7CA3B0F5}">
      <dsp:nvSpPr>
        <dsp:cNvPr id="0" name=""/>
        <dsp:cNvSpPr/>
      </dsp:nvSpPr>
      <dsp:spPr>
        <a:xfrm>
          <a:off x="6085063" y="1573089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White</a:t>
          </a:r>
          <a:endParaRPr lang="en-US" sz="1800" kern="1200" dirty="0"/>
        </a:p>
      </dsp:txBody>
      <dsp:txXfrm>
        <a:off x="6085063" y="1573089"/>
        <a:ext cx="1106244" cy="553122"/>
      </dsp:txXfrm>
    </dsp:sp>
    <dsp:sp modelId="{6C825CAA-2B4A-4DFB-893C-0E795A3B30BE}">
      <dsp:nvSpPr>
        <dsp:cNvPr id="0" name=""/>
        <dsp:cNvSpPr/>
      </dsp:nvSpPr>
      <dsp:spPr>
        <a:xfrm>
          <a:off x="6085063" y="2358522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Black</a:t>
          </a:r>
        </a:p>
      </dsp:txBody>
      <dsp:txXfrm>
        <a:off x="6085063" y="2358522"/>
        <a:ext cx="1106244" cy="553122"/>
      </dsp:txXfrm>
    </dsp:sp>
    <dsp:sp modelId="{704BD567-B653-48DA-A03F-5DFDB7DD3A15}">
      <dsp:nvSpPr>
        <dsp:cNvPr id="0" name=""/>
        <dsp:cNvSpPr/>
      </dsp:nvSpPr>
      <dsp:spPr>
        <a:xfrm>
          <a:off x="6085063" y="3143956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Asian-PI</a:t>
          </a:r>
        </a:p>
      </dsp:txBody>
      <dsp:txXfrm>
        <a:off x="6085063" y="3143956"/>
        <a:ext cx="1106244" cy="553122"/>
      </dsp:txXfrm>
    </dsp:sp>
    <dsp:sp modelId="{4442E28A-3366-4B0D-BE98-82D1C66CDAD7}">
      <dsp:nvSpPr>
        <dsp:cNvPr id="0" name=""/>
        <dsp:cNvSpPr/>
      </dsp:nvSpPr>
      <dsp:spPr>
        <a:xfrm>
          <a:off x="6085063" y="3929390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AI/AN</a:t>
          </a:r>
        </a:p>
      </dsp:txBody>
      <dsp:txXfrm>
        <a:off x="6085063" y="3929390"/>
        <a:ext cx="1106244" cy="553122"/>
      </dsp:txXfrm>
    </dsp:sp>
    <dsp:sp modelId="{88357A79-B0B9-4B22-8FA4-B870273B74C6}">
      <dsp:nvSpPr>
        <dsp:cNvPr id="0" name=""/>
        <dsp:cNvSpPr/>
      </dsp:nvSpPr>
      <dsp:spPr>
        <a:xfrm>
          <a:off x="6085063" y="4714824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Multiracial</a:t>
          </a:r>
        </a:p>
      </dsp:txBody>
      <dsp:txXfrm>
        <a:off x="6085063" y="4714824"/>
        <a:ext cx="1106244" cy="553122"/>
      </dsp:txXfrm>
    </dsp:sp>
    <dsp:sp modelId="{C4E958E5-E4A3-4045-A4C9-CA76472F0632}">
      <dsp:nvSpPr>
        <dsp:cNvPr id="0" name=""/>
        <dsp:cNvSpPr/>
      </dsp:nvSpPr>
      <dsp:spPr>
        <a:xfrm>
          <a:off x="6085063" y="5500257"/>
          <a:ext cx="1106244" cy="553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Other</a:t>
          </a:r>
        </a:p>
      </dsp:txBody>
      <dsp:txXfrm>
        <a:off x="6085063" y="5500257"/>
        <a:ext cx="1106244" cy="553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B21FE-D9F6-4D13-887F-7641FA3E7F8A}">
      <dsp:nvSpPr>
        <dsp:cNvPr id="0" name=""/>
        <dsp:cNvSpPr/>
      </dsp:nvSpPr>
      <dsp:spPr>
        <a:xfrm>
          <a:off x="10191613" y="2745789"/>
          <a:ext cx="109520" cy="43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702"/>
              </a:lnTo>
              <a:lnTo>
                <a:pt x="109520" y="43470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D87DB-218B-40E7-ABB6-76C728D49864}">
      <dsp:nvSpPr>
        <dsp:cNvPr id="0" name=""/>
        <dsp:cNvSpPr/>
      </dsp:nvSpPr>
      <dsp:spPr>
        <a:xfrm>
          <a:off x="8184552" y="2065893"/>
          <a:ext cx="2299116" cy="18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54"/>
              </a:lnTo>
              <a:lnTo>
                <a:pt x="2299116" y="94754"/>
              </a:lnTo>
              <a:lnTo>
                <a:pt x="2299116" y="1895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2AEB1-02BD-4D01-B08F-7566D5D26EFD}">
      <dsp:nvSpPr>
        <dsp:cNvPr id="0" name=""/>
        <dsp:cNvSpPr/>
      </dsp:nvSpPr>
      <dsp:spPr>
        <a:xfrm>
          <a:off x="9271966" y="2745789"/>
          <a:ext cx="109520" cy="43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702"/>
              </a:lnTo>
              <a:lnTo>
                <a:pt x="109520" y="43470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772EF-523C-4D50-BDF9-EDD7E8A06EC6}">
      <dsp:nvSpPr>
        <dsp:cNvPr id="0" name=""/>
        <dsp:cNvSpPr/>
      </dsp:nvSpPr>
      <dsp:spPr>
        <a:xfrm>
          <a:off x="8184552" y="2065893"/>
          <a:ext cx="1379469" cy="18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54"/>
              </a:lnTo>
              <a:lnTo>
                <a:pt x="1379469" y="94754"/>
              </a:lnTo>
              <a:lnTo>
                <a:pt x="1379469" y="1895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858CC-E760-4DF7-9105-3DB54E159871}">
      <dsp:nvSpPr>
        <dsp:cNvPr id="0" name=""/>
        <dsp:cNvSpPr/>
      </dsp:nvSpPr>
      <dsp:spPr>
        <a:xfrm>
          <a:off x="8352320" y="2745789"/>
          <a:ext cx="109520" cy="43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702"/>
              </a:lnTo>
              <a:lnTo>
                <a:pt x="109520" y="43470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A052A-51B5-4A94-AD4E-548D70E2C29F}">
      <dsp:nvSpPr>
        <dsp:cNvPr id="0" name=""/>
        <dsp:cNvSpPr/>
      </dsp:nvSpPr>
      <dsp:spPr>
        <a:xfrm>
          <a:off x="8184552" y="2065893"/>
          <a:ext cx="459823" cy="18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54"/>
              </a:lnTo>
              <a:lnTo>
                <a:pt x="459823" y="94754"/>
              </a:lnTo>
              <a:lnTo>
                <a:pt x="459823" y="1895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F42A9-FFDC-4080-94CC-A92DCB8D7453}">
      <dsp:nvSpPr>
        <dsp:cNvPr id="0" name=""/>
        <dsp:cNvSpPr/>
      </dsp:nvSpPr>
      <dsp:spPr>
        <a:xfrm>
          <a:off x="7432673" y="2745789"/>
          <a:ext cx="109520" cy="43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702"/>
              </a:lnTo>
              <a:lnTo>
                <a:pt x="109520" y="43470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CF015-53BF-4856-A81B-FC465F0B1209}">
      <dsp:nvSpPr>
        <dsp:cNvPr id="0" name=""/>
        <dsp:cNvSpPr/>
      </dsp:nvSpPr>
      <dsp:spPr>
        <a:xfrm>
          <a:off x="7724728" y="2065893"/>
          <a:ext cx="459823" cy="189508"/>
        </a:xfrm>
        <a:custGeom>
          <a:avLst/>
          <a:gdLst/>
          <a:ahLst/>
          <a:cxnLst/>
          <a:rect l="0" t="0" r="0" b="0"/>
          <a:pathLst>
            <a:path>
              <a:moveTo>
                <a:pt x="459823" y="0"/>
              </a:moveTo>
              <a:lnTo>
                <a:pt x="459823" y="94754"/>
              </a:lnTo>
              <a:lnTo>
                <a:pt x="0" y="94754"/>
              </a:lnTo>
              <a:lnTo>
                <a:pt x="0" y="1895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2CAD0-FC86-4D5B-AE89-8B256D4705D3}">
      <dsp:nvSpPr>
        <dsp:cNvPr id="0" name=""/>
        <dsp:cNvSpPr/>
      </dsp:nvSpPr>
      <dsp:spPr>
        <a:xfrm>
          <a:off x="6513027" y="2745789"/>
          <a:ext cx="109520" cy="43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702"/>
              </a:lnTo>
              <a:lnTo>
                <a:pt x="109520" y="43470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028E4-211D-4BE7-A9FB-DA9CF6450D14}">
      <dsp:nvSpPr>
        <dsp:cNvPr id="0" name=""/>
        <dsp:cNvSpPr/>
      </dsp:nvSpPr>
      <dsp:spPr>
        <a:xfrm>
          <a:off x="6805082" y="2065893"/>
          <a:ext cx="1379469" cy="189508"/>
        </a:xfrm>
        <a:custGeom>
          <a:avLst/>
          <a:gdLst/>
          <a:ahLst/>
          <a:cxnLst/>
          <a:rect l="0" t="0" r="0" b="0"/>
          <a:pathLst>
            <a:path>
              <a:moveTo>
                <a:pt x="1379469" y="0"/>
              </a:moveTo>
              <a:lnTo>
                <a:pt x="1379469" y="94754"/>
              </a:lnTo>
              <a:lnTo>
                <a:pt x="0" y="94754"/>
              </a:lnTo>
              <a:lnTo>
                <a:pt x="0" y="1895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4BD00-A539-4D71-983B-19B3EE9953F6}">
      <dsp:nvSpPr>
        <dsp:cNvPr id="0" name=""/>
        <dsp:cNvSpPr/>
      </dsp:nvSpPr>
      <dsp:spPr>
        <a:xfrm>
          <a:off x="5593380" y="2745789"/>
          <a:ext cx="109520" cy="43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702"/>
              </a:lnTo>
              <a:lnTo>
                <a:pt x="109520" y="43470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A7DF9-BF26-4D9D-ABE3-1C9758C5E7D9}">
      <dsp:nvSpPr>
        <dsp:cNvPr id="0" name=""/>
        <dsp:cNvSpPr/>
      </dsp:nvSpPr>
      <dsp:spPr>
        <a:xfrm>
          <a:off x="5885435" y="2065893"/>
          <a:ext cx="2299116" cy="189508"/>
        </a:xfrm>
        <a:custGeom>
          <a:avLst/>
          <a:gdLst/>
          <a:ahLst/>
          <a:cxnLst/>
          <a:rect l="0" t="0" r="0" b="0"/>
          <a:pathLst>
            <a:path>
              <a:moveTo>
                <a:pt x="2299116" y="0"/>
              </a:moveTo>
              <a:lnTo>
                <a:pt x="2299116" y="94754"/>
              </a:lnTo>
              <a:lnTo>
                <a:pt x="0" y="94754"/>
              </a:lnTo>
              <a:lnTo>
                <a:pt x="0" y="1895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03506-8CC9-4E46-BFC3-9A7FDC917B8E}">
      <dsp:nvSpPr>
        <dsp:cNvPr id="0" name=""/>
        <dsp:cNvSpPr/>
      </dsp:nvSpPr>
      <dsp:spPr>
        <a:xfrm>
          <a:off x="4673734" y="2745789"/>
          <a:ext cx="109520" cy="2474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4390"/>
              </a:lnTo>
              <a:lnTo>
                <a:pt x="109520" y="247439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142B9-8C4C-4B5F-856C-621C31EE04BD}">
      <dsp:nvSpPr>
        <dsp:cNvPr id="0" name=""/>
        <dsp:cNvSpPr/>
      </dsp:nvSpPr>
      <dsp:spPr>
        <a:xfrm>
          <a:off x="4673734" y="2745789"/>
          <a:ext cx="109520" cy="1794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494"/>
              </a:lnTo>
              <a:lnTo>
                <a:pt x="109520" y="179449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0D42A2-7B5E-4FFD-B201-151C76917B2D}">
      <dsp:nvSpPr>
        <dsp:cNvPr id="0" name=""/>
        <dsp:cNvSpPr/>
      </dsp:nvSpPr>
      <dsp:spPr>
        <a:xfrm>
          <a:off x="4673734" y="2745789"/>
          <a:ext cx="109520" cy="1114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598"/>
              </a:lnTo>
              <a:lnTo>
                <a:pt x="109520" y="111459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3021C-BA31-427F-909E-1D86E7C59251}">
      <dsp:nvSpPr>
        <dsp:cNvPr id="0" name=""/>
        <dsp:cNvSpPr/>
      </dsp:nvSpPr>
      <dsp:spPr>
        <a:xfrm>
          <a:off x="4673734" y="2745789"/>
          <a:ext cx="109520" cy="43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702"/>
              </a:lnTo>
              <a:lnTo>
                <a:pt x="109520" y="43470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41BFB-7006-4D5C-A00E-6CC296B94B1C}">
      <dsp:nvSpPr>
        <dsp:cNvPr id="0" name=""/>
        <dsp:cNvSpPr/>
      </dsp:nvSpPr>
      <dsp:spPr>
        <a:xfrm>
          <a:off x="2666673" y="2065893"/>
          <a:ext cx="2299116" cy="18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54"/>
              </a:lnTo>
              <a:lnTo>
                <a:pt x="2299116" y="94754"/>
              </a:lnTo>
              <a:lnTo>
                <a:pt x="2299116" y="1895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DCED9-2B3C-4DA1-BA50-B53572276D25}">
      <dsp:nvSpPr>
        <dsp:cNvPr id="0" name=""/>
        <dsp:cNvSpPr/>
      </dsp:nvSpPr>
      <dsp:spPr>
        <a:xfrm>
          <a:off x="3754087" y="2745789"/>
          <a:ext cx="109520" cy="2474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4390"/>
              </a:lnTo>
              <a:lnTo>
                <a:pt x="109520" y="247439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07D3E-58C0-430D-AC3C-CF26734AC0C9}">
      <dsp:nvSpPr>
        <dsp:cNvPr id="0" name=""/>
        <dsp:cNvSpPr/>
      </dsp:nvSpPr>
      <dsp:spPr>
        <a:xfrm>
          <a:off x="3754087" y="2745789"/>
          <a:ext cx="109520" cy="1794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494"/>
              </a:lnTo>
              <a:lnTo>
                <a:pt x="109520" y="179449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30031-F6A9-43E7-AE8E-76C9C9109A10}">
      <dsp:nvSpPr>
        <dsp:cNvPr id="0" name=""/>
        <dsp:cNvSpPr/>
      </dsp:nvSpPr>
      <dsp:spPr>
        <a:xfrm>
          <a:off x="3754087" y="2745789"/>
          <a:ext cx="109520" cy="1114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598"/>
              </a:lnTo>
              <a:lnTo>
                <a:pt x="109520" y="111459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C9A80-A080-4E36-9FC0-34E0C41AFAE9}">
      <dsp:nvSpPr>
        <dsp:cNvPr id="0" name=""/>
        <dsp:cNvSpPr/>
      </dsp:nvSpPr>
      <dsp:spPr>
        <a:xfrm>
          <a:off x="3754087" y="2745789"/>
          <a:ext cx="109520" cy="43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702"/>
              </a:lnTo>
              <a:lnTo>
                <a:pt x="109520" y="43470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20DD5-6891-4731-82BE-5C9D2310B8CB}">
      <dsp:nvSpPr>
        <dsp:cNvPr id="0" name=""/>
        <dsp:cNvSpPr/>
      </dsp:nvSpPr>
      <dsp:spPr>
        <a:xfrm>
          <a:off x="2666673" y="2065893"/>
          <a:ext cx="1379469" cy="18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54"/>
              </a:lnTo>
              <a:lnTo>
                <a:pt x="1379469" y="94754"/>
              </a:lnTo>
              <a:lnTo>
                <a:pt x="1379469" y="1895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7D431-BB52-4EBC-A1E2-E1C053CF2FB2}">
      <dsp:nvSpPr>
        <dsp:cNvPr id="0" name=""/>
        <dsp:cNvSpPr/>
      </dsp:nvSpPr>
      <dsp:spPr>
        <a:xfrm>
          <a:off x="2834441" y="2745789"/>
          <a:ext cx="109520" cy="2474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4390"/>
              </a:lnTo>
              <a:lnTo>
                <a:pt x="109520" y="247439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54736-7B76-45F1-BC60-49033758D982}">
      <dsp:nvSpPr>
        <dsp:cNvPr id="0" name=""/>
        <dsp:cNvSpPr/>
      </dsp:nvSpPr>
      <dsp:spPr>
        <a:xfrm>
          <a:off x="2834441" y="2745789"/>
          <a:ext cx="109520" cy="1794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494"/>
              </a:lnTo>
              <a:lnTo>
                <a:pt x="109520" y="179449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F0D73-4774-43C3-9876-CC80DC5939E1}">
      <dsp:nvSpPr>
        <dsp:cNvPr id="0" name=""/>
        <dsp:cNvSpPr/>
      </dsp:nvSpPr>
      <dsp:spPr>
        <a:xfrm>
          <a:off x="2834441" y="2745789"/>
          <a:ext cx="109520" cy="1114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598"/>
              </a:lnTo>
              <a:lnTo>
                <a:pt x="109520" y="111459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AA532-5072-4F41-A7BB-07AB4E6CD490}">
      <dsp:nvSpPr>
        <dsp:cNvPr id="0" name=""/>
        <dsp:cNvSpPr/>
      </dsp:nvSpPr>
      <dsp:spPr>
        <a:xfrm>
          <a:off x="2834441" y="2745789"/>
          <a:ext cx="109520" cy="43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702"/>
              </a:lnTo>
              <a:lnTo>
                <a:pt x="109520" y="43470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F1119-0DCB-47FE-9151-D2A3BD7EF199}">
      <dsp:nvSpPr>
        <dsp:cNvPr id="0" name=""/>
        <dsp:cNvSpPr/>
      </dsp:nvSpPr>
      <dsp:spPr>
        <a:xfrm>
          <a:off x="2666673" y="2065893"/>
          <a:ext cx="459823" cy="18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54"/>
              </a:lnTo>
              <a:lnTo>
                <a:pt x="459823" y="94754"/>
              </a:lnTo>
              <a:lnTo>
                <a:pt x="459823" y="1895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4DA6C-D742-4972-8056-E30A10C704C9}">
      <dsp:nvSpPr>
        <dsp:cNvPr id="0" name=""/>
        <dsp:cNvSpPr/>
      </dsp:nvSpPr>
      <dsp:spPr>
        <a:xfrm>
          <a:off x="1914794" y="2745789"/>
          <a:ext cx="109520" cy="2474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4390"/>
              </a:lnTo>
              <a:lnTo>
                <a:pt x="109520" y="247439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BC3A9-2C43-4045-A3EA-7DE889CB598F}">
      <dsp:nvSpPr>
        <dsp:cNvPr id="0" name=""/>
        <dsp:cNvSpPr/>
      </dsp:nvSpPr>
      <dsp:spPr>
        <a:xfrm>
          <a:off x="1914794" y="2745789"/>
          <a:ext cx="109520" cy="1794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494"/>
              </a:lnTo>
              <a:lnTo>
                <a:pt x="109520" y="179449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F5CB7-D664-4CA5-930B-CD22EBC8F7B7}">
      <dsp:nvSpPr>
        <dsp:cNvPr id="0" name=""/>
        <dsp:cNvSpPr/>
      </dsp:nvSpPr>
      <dsp:spPr>
        <a:xfrm>
          <a:off x="1914794" y="2745789"/>
          <a:ext cx="109520" cy="1114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598"/>
              </a:lnTo>
              <a:lnTo>
                <a:pt x="109520" y="111459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73733-B668-4E70-8BB3-1D86BE8BBAB7}">
      <dsp:nvSpPr>
        <dsp:cNvPr id="0" name=""/>
        <dsp:cNvSpPr/>
      </dsp:nvSpPr>
      <dsp:spPr>
        <a:xfrm>
          <a:off x="1914794" y="2745789"/>
          <a:ext cx="109520" cy="43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702"/>
              </a:lnTo>
              <a:lnTo>
                <a:pt x="109520" y="43470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A93FE-F688-4B39-9210-E357154807CA}">
      <dsp:nvSpPr>
        <dsp:cNvPr id="0" name=""/>
        <dsp:cNvSpPr/>
      </dsp:nvSpPr>
      <dsp:spPr>
        <a:xfrm>
          <a:off x="2206849" y="2065893"/>
          <a:ext cx="459823" cy="189508"/>
        </a:xfrm>
        <a:custGeom>
          <a:avLst/>
          <a:gdLst/>
          <a:ahLst/>
          <a:cxnLst/>
          <a:rect l="0" t="0" r="0" b="0"/>
          <a:pathLst>
            <a:path>
              <a:moveTo>
                <a:pt x="459823" y="0"/>
              </a:moveTo>
              <a:lnTo>
                <a:pt x="459823" y="94754"/>
              </a:lnTo>
              <a:lnTo>
                <a:pt x="0" y="94754"/>
              </a:lnTo>
              <a:lnTo>
                <a:pt x="0" y="1895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CA9C3-EE32-47C8-941F-8ADD90874381}">
      <dsp:nvSpPr>
        <dsp:cNvPr id="0" name=""/>
        <dsp:cNvSpPr/>
      </dsp:nvSpPr>
      <dsp:spPr>
        <a:xfrm>
          <a:off x="995147" y="2745789"/>
          <a:ext cx="109520" cy="2474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4390"/>
              </a:lnTo>
              <a:lnTo>
                <a:pt x="109520" y="247439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4889D-BAEF-4088-88BE-7D209E7DBBA6}">
      <dsp:nvSpPr>
        <dsp:cNvPr id="0" name=""/>
        <dsp:cNvSpPr/>
      </dsp:nvSpPr>
      <dsp:spPr>
        <a:xfrm>
          <a:off x="995147" y="2745789"/>
          <a:ext cx="109520" cy="1794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494"/>
              </a:lnTo>
              <a:lnTo>
                <a:pt x="109520" y="179449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7D2C9-A758-4B49-B907-CF1901192D5C}">
      <dsp:nvSpPr>
        <dsp:cNvPr id="0" name=""/>
        <dsp:cNvSpPr/>
      </dsp:nvSpPr>
      <dsp:spPr>
        <a:xfrm>
          <a:off x="995147" y="2745789"/>
          <a:ext cx="109520" cy="1114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598"/>
              </a:lnTo>
              <a:lnTo>
                <a:pt x="109520" y="111459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E303F-4AB6-4D54-BBD5-1652EE06FFF4}">
      <dsp:nvSpPr>
        <dsp:cNvPr id="0" name=""/>
        <dsp:cNvSpPr/>
      </dsp:nvSpPr>
      <dsp:spPr>
        <a:xfrm>
          <a:off x="995147" y="2745789"/>
          <a:ext cx="109520" cy="43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702"/>
              </a:lnTo>
              <a:lnTo>
                <a:pt x="109520" y="43470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56D16-4910-40BF-BF4A-64B34C437611}">
      <dsp:nvSpPr>
        <dsp:cNvPr id="0" name=""/>
        <dsp:cNvSpPr/>
      </dsp:nvSpPr>
      <dsp:spPr>
        <a:xfrm>
          <a:off x="1287203" y="2065893"/>
          <a:ext cx="1379469" cy="189508"/>
        </a:xfrm>
        <a:custGeom>
          <a:avLst/>
          <a:gdLst/>
          <a:ahLst/>
          <a:cxnLst/>
          <a:rect l="0" t="0" r="0" b="0"/>
          <a:pathLst>
            <a:path>
              <a:moveTo>
                <a:pt x="1379469" y="0"/>
              </a:moveTo>
              <a:lnTo>
                <a:pt x="1379469" y="94754"/>
              </a:lnTo>
              <a:lnTo>
                <a:pt x="0" y="94754"/>
              </a:lnTo>
              <a:lnTo>
                <a:pt x="0" y="1895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CE4A9-A098-4481-AF47-34121D018575}">
      <dsp:nvSpPr>
        <dsp:cNvPr id="0" name=""/>
        <dsp:cNvSpPr/>
      </dsp:nvSpPr>
      <dsp:spPr>
        <a:xfrm>
          <a:off x="75501" y="2745789"/>
          <a:ext cx="109520" cy="2474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4390"/>
              </a:lnTo>
              <a:lnTo>
                <a:pt x="109520" y="247439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638E3-CDC6-4CB5-8DB5-3B55159CBBAD}">
      <dsp:nvSpPr>
        <dsp:cNvPr id="0" name=""/>
        <dsp:cNvSpPr/>
      </dsp:nvSpPr>
      <dsp:spPr>
        <a:xfrm>
          <a:off x="75501" y="2745789"/>
          <a:ext cx="109520" cy="1794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494"/>
              </a:lnTo>
              <a:lnTo>
                <a:pt x="109520" y="179449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A60D7-AEF5-4BFD-A029-5472FE7821E8}">
      <dsp:nvSpPr>
        <dsp:cNvPr id="0" name=""/>
        <dsp:cNvSpPr/>
      </dsp:nvSpPr>
      <dsp:spPr>
        <a:xfrm>
          <a:off x="75501" y="2745789"/>
          <a:ext cx="109520" cy="1114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598"/>
              </a:lnTo>
              <a:lnTo>
                <a:pt x="109520" y="111459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C5040-C608-4166-958C-2448061817F2}">
      <dsp:nvSpPr>
        <dsp:cNvPr id="0" name=""/>
        <dsp:cNvSpPr/>
      </dsp:nvSpPr>
      <dsp:spPr>
        <a:xfrm>
          <a:off x="75501" y="2745789"/>
          <a:ext cx="109520" cy="43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702"/>
              </a:lnTo>
              <a:lnTo>
                <a:pt x="109520" y="43470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F7E05-69D6-4E72-B206-8D60EECFF4E5}">
      <dsp:nvSpPr>
        <dsp:cNvPr id="0" name=""/>
        <dsp:cNvSpPr/>
      </dsp:nvSpPr>
      <dsp:spPr>
        <a:xfrm>
          <a:off x="367556" y="2065893"/>
          <a:ext cx="2299116" cy="189508"/>
        </a:xfrm>
        <a:custGeom>
          <a:avLst/>
          <a:gdLst/>
          <a:ahLst/>
          <a:cxnLst/>
          <a:rect l="0" t="0" r="0" b="0"/>
          <a:pathLst>
            <a:path>
              <a:moveTo>
                <a:pt x="2299116" y="0"/>
              </a:moveTo>
              <a:lnTo>
                <a:pt x="2299116" y="94754"/>
              </a:lnTo>
              <a:lnTo>
                <a:pt x="0" y="94754"/>
              </a:lnTo>
              <a:lnTo>
                <a:pt x="0" y="1895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75B9B-C556-4B39-B022-9E04CCE7EE3D}">
      <dsp:nvSpPr>
        <dsp:cNvPr id="0" name=""/>
        <dsp:cNvSpPr/>
      </dsp:nvSpPr>
      <dsp:spPr>
        <a:xfrm>
          <a:off x="1562017" y="1575505"/>
          <a:ext cx="2209312" cy="4903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2010 Census Tracts: GEOID</a:t>
          </a:r>
        </a:p>
      </dsp:txBody>
      <dsp:txXfrm>
        <a:off x="1562017" y="1575505"/>
        <a:ext cx="2209312" cy="490388"/>
      </dsp:txXfrm>
    </dsp:sp>
    <dsp:sp modelId="{2AE8D814-5105-40CB-8D21-F581AD47BC34}">
      <dsp:nvSpPr>
        <dsp:cNvPr id="0" name=""/>
        <dsp:cNvSpPr/>
      </dsp:nvSpPr>
      <dsp:spPr>
        <a:xfrm>
          <a:off x="2487" y="2255401"/>
          <a:ext cx="730138" cy="4903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White</a:t>
          </a:r>
        </a:p>
      </dsp:txBody>
      <dsp:txXfrm>
        <a:off x="2487" y="2255401"/>
        <a:ext cx="730138" cy="490388"/>
      </dsp:txXfrm>
    </dsp:sp>
    <dsp:sp modelId="{921B7B5F-07C3-4962-92A9-9C73FF0A8364}">
      <dsp:nvSpPr>
        <dsp:cNvPr id="0" name=""/>
        <dsp:cNvSpPr/>
      </dsp:nvSpPr>
      <dsp:spPr>
        <a:xfrm>
          <a:off x="185022" y="2935297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2010</a:t>
          </a:r>
        </a:p>
      </dsp:txBody>
      <dsp:txXfrm>
        <a:off x="185022" y="2935297"/>
        <a:ext cx="730138" cy="490388"/>
      </dsp:txXfrm>
    </dsp:sp>
    <dsp:sp modelId="{D1F1CBAC-DBE8-4E8E-B944-F0EA68D6153D}">
      <dsp:nvSpPr>
        <dsp:cNvPr id="0" name=""/>
        <dsp:cNvSpPr/>
      </dsp:nvSpPr>
      <dsp:spPr>
        <a:xfrm>
          <a:off x="185022" y="3615194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2014</a:t>
          </a:r>
        </a:p>
      </dsp:txBody>
      <dsp:txXfrm>
        <a:off x="185022" y="3615194"/>
        <a:ext cx="730138" cy="490388"/>
      </dsp:txXfrm>
    </dsp:sp>
    <dsp:sp modelId="{E1956151-61E9-4E77-A4C8-19766514F8D4}">
      <dsp:nvSpPr>
        <dsp:cNvPr id="0" name=""/>
        <dsp:cNvSpPr/>
      </dsp:nvSpPr>
      <dsp:spPr>
        <a:xfrm>
          <a:off x="185022" y="4295090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2016</a:t>
          </a:r>
        </a:p>
      </dsp:txBody>
      <dsp:txXfrm>
        <a:off x="185022" y="4295090"/>
        <a:ext cx="730138" cy="490388"/>
      </dsp:txXfrm>
    </dsp:sp>
    <dsp:sp modelId="{F211A5EA-B5C3-40B6-9AC5-66A0B11332D8}">
      <dsp:nvSpPr>
        <dsp:cNvPr id="0" name=""/>
        <dsp:cNvSpPr/>
      </dsp:nvSpPr>
      <dsp:spPr>
        <a:xfrm>
          <a:off x="185022" y="4974986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</a:t>
          </a:r>
        </a:p>
      </dsp:txBody>
      <dsp:txXfrm>
        <a:off x="185022" y="4974986"/>
        <a:ext cx="730138" cy="490388"/>
      </dsp:txXfrm>
    </dsp:sp>
    <dsp:sp modelId="{FD8C11DF-C19A-47B6-B2D3-2DFC63DD56A0}">
      <dsp:nvSpPr>
        <dsp:cNvPr id="0" name=""/>
        <dsp:cNvSpPr/>
      </dsp:nvSpPr>
      <dsp:spPr>
        <a:xfrm>
          <a:off x="922134" y="2255401"/>
          <a:ext cx="730138" cy="4903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Black</a:t>
          </a:r>
        </a:p>
      </dsp:txBody>
      <dsp:txXfrm>
        <a:off x="922134" y="2255401"/>
        <a:ext cx="730138" cy="490388"/>
      </dsp:txXfrm>
    </dsp:sp>
    <dsp:sp modelId="{C7EF252F-9EB0-48FE-961C-2FCF0B8C3262}">
      <dsp:nvSpPr>
        <dsp:cNvPr id="0" name=""/>
        <dsp:cNvSpPr/>
      </dsp:nvSpPr>
      <dsp:spPr>
        <a:xfrm>
          <a:off x="1104668" y="2935297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2010</a:t>
          </a:r>
        </a:p>
      </dsp:txBody>
      <dsp:txXfrm>
        <a:off x="1104668" y="2935297"/>
        <a:ext cx="730138" cy="490388"/>
      </dsp:txXfrm>
    </dsp:sp>
    <dsp:sp modelId="{0C2557FF-F5DF-4276-8430-FE6039CBA310}">
      <dsp:nvSpPr>
        <dsp:cNvPr id="0" name=""/>
        <dsp:cNvSpPr/>
      </dsp:nvSpPr>
      <dsp:spPr>
        <a:xfrm>
          <a:off x="1104668" y="3615194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2014</a:t>
          </a:r>
        </a:p>
      </dsp:txBody>
      <dsp:txXfrm>
        <a:off x="1104668" y="3615194"/>
        <a:ext cx="730138" cy="490388"/>
      </dsp:txXfrm>
    </dsp:sp>
    <dsp:sp modelId="{14AC7F92-65E1-4FAF-8F9D-FBD929FFE5DB}">
      <dsp:nvSpPr>
        <dsp:cNvPr id="0" name=""/>
        <dsp:cNvSpPr/>
      </dsp:nvSpPr>
      <dsp:spPr>
        <a:xfrm>
          <a:off x="1104668" y="4295090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2016</a:t>
          </a:r>
        </a:p>
      </dsp:txBody>
      <dsp:txXfrm>
        <a:off x="1104668" y="4295090"/>
        <a:ext cx="730138" cy="490388"/>
      </dsp:txXfrm>
    </dsp:sp>
    <dsp:sp modelId="{626D458F-93FC-4A16-9C22-583F8B9D40EA}">
      <dsp:nvSpPr>
        <dsp:cNvPr id="0" name=""/>
        <dsp:cNvSpPr/>
      </dsp:nvSpPr>
      <dsp:spPr>
        <a:xfrm>
          <a:off x="1104668" y="4974986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</a:t>
          </a:r>
        </a:p>
      </dsp:txBody>
      <dsp:txXfrm>
        <a:off x="1104668" y="4974986"/>
        <a:ext cx="730138" cy="490388"/>
      </dsp:txXfrm>
    </dsp:sp>
    <dsp:sp modelId="{EFA0342C-29C6-402E-89F3-BA3B8EB06299}">
      <dsp:nvSpPr>
        <dsp:cNvPr id="0" name=""/>
        <dsp:cNvSpPr/>
      </dsp:nvSpPr>
      <dsp:spPr>
        <a:xfrm>
          <a:off x="1841780" y="2255401"/>
          <a:ext cx="730138" cy="4903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Asian-PI</a:t>
          </a:r>
        </a:p>
      </dsp:txBody>
      <dsp:txXfrm>
        <a:off x="1841780" y="2255401"/>
        <a:ext cx="730138" cy="490388"/>
      </dsp:txXfrm>
    </dsp:sp>
    <dsp:sp modelId="{94B437D5-CC79-40EC-997B-356F0AAD96F6}">
      <dsp:nvSpPr>
        <dsp:cNvPr id="0" name=""/>
        <dsp:cNvSpPr/>
      </dsp:nvSpPr>
      <dsp:spPr>
        <a:xfrm>
          <a:off x="2024315" y="2935297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2010</a:t>
          </a:r>
          <a:endParaRPr lang="en-US" sz="1200" kern="1200" dirty="0"/>
        </a:p>
      </dsp:txBody>
      <dsp:txXfrm>
        <a:off x="2024315" y="2935297"/>
        <a:ext cx="730138" cy="490388"/>
      </dsp:txXfrm>
    </dsp:sp>
    <dsp:sp modelId="{8C5BE259-3913-4A2C-B57E-9FEB8EB30327}">
      <dsp:nvSpPr>
        <dsp:cNvPr id="0" name=""/>
        <dsp:cNvSpPr/>
      </dsp:nvSpPr>
      <dsp:spPr>
        <a:xfrm>
          <a:off x="2024315" y="3615194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2014</a:t>
          </a:r>
        </a:p>
      </dsp:txBody>
      <dsp:txXfrm>
        <a:off x="2024315" y="3615194"/>
        <a:ext cx="730138" cy="490388"/>
      </dsp:txXfrm>
    </dsp:sp>
    <dsp:sp modelId="{AB7F5865-0496-4460-8F06-BBA45AA95299}">
      <dsp:nvSpPr>
        <dsp:cNvPr id="0" name=""/>
        <dsp:cNvSpPr/>
      </dsp:nvSpPr>
      <dsp:spPr>
        <a:xfrm>
          <a:off x="2024315" y="4295090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2016</a:t>
          </a:r>
        </a:p>
      </dsp:txBody>
      <dsp:txXfrm>
        <a:off x="2024315" y="4295090"/>
        <a:ext cx="730138" cy="490388"/>
      </dsp:txXfrm>
    </dsp:sp>
    <dsp:sp modelId="{A9820E18-CE5E-44E4-BE37-1F5A331C8C51}">
      <dsp:nvSpPr>
        <dsp:cNvPr id="0" name=""/>
        <dsp:cNvSpPr/>
      </dsp:nvSpPr>
      <dsp:spPr>
        <a:xfrm>
          <a:off x="2024315" y="4974986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</a:t>
          </a:r>
        </a:p>
      </dsp:txBody>
      <dsp:txXfrm>
        <a:off x="2024315" y="4974986"/>
        <a:ext cx="730138" cy="490388"/>
      </dsp:txXfrm>
    </dsp:sp>
    <dsp:sp modelId="{4658EF72-F961-4E98-B768-3C4F887F7C4C}">
      <dsp:nvSpPr>
        <dsp:cNvPr id="0" name=""/>
        <dsp:cNvSpPr/>
      </dsp:nvSpPr>
      <dsp:spPr>
        <a:xfrm>
          <a:off x="2761427" y="2255401"/>
          <a:ext cx="730138" cy="4903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AI/AN</a:t>
          </a:r>
        </a:p>
      </dsp:txBody>
      <dsp:txXfrm>
        <a:off x="2761427" y="2255401"/>
        <a:ext cx="730138" cy="490388"/>
      </dsp:txXfrm>
    </dsp:sp>
    <dsp:sp modelId="{6F3F3464-777B-4E85-9316-07972D5355E3}">
      <dsp:nvSpPr>
        <dsp:cNvPr id="0" name=""/>
        <dsp:cNvSpPr/>
      </dsp:nvSpPr>
      <dsp:spPr>
        <a:xfrm>
          <a:off x="2943961" y="2935297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2010</a:t>
          </a:r>
        </a:p>
      </dsp:txBody>
      <dsp:txXfrm>
        <a:off x="2943961" y="2935297"/>
        <a:ext cx="730138" cy="490388"/>
      </dsp:txXfrm>
    </dsp:sp>
    <dsp:sp modelId="{680635D9-C8B4-4865-B867-88CB301FE159}">
      <dsp:nvSpPr>
        <dsp:cNvPr id="0" name=""/>
        <dsp:cNvSpPr/>
      </dsp:nvSpPr>
      <dsp:spPr>
        <a:xfrm>
          <a:off x="2943961" y="3615194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2014</a:t>
          </a:r>
        </a:p>
      </dsp:txBody>
      <dsp:txXfrm>
        <a:off x="2943961" y="3615194"/>
        <a:ext cx="730138" cy="490388"/>
      </dsp:txXfrm>
    </dsp:sp>
    <dsp:sp modelId="{CBE183DA-28CF-490B-9527-11606C1726F8}">
      <dsp:nvSpPr>
        <dsp:cNvPr id="0" name=""/>
        <dsp:cNvSpPr/>
      </dsp:nvSpPr>
      <dsp:spPr>
        <a:xfrm>
          <a:off x="2943961" y="4295090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2016</a:t>
          </a:r>
        </a:p>
      </dsp:txBody>
      <dsp:txXfrm>
        <a:off x="2943961" y="4295090"/>
        <a:ext cx="730138" cy="490388"/>
      </dsp:txXfrm>
    </dsp:sp>
    <dsp:sp modelId="{871CC625-2FA5-4CC1-A615-5DE649DD5275}">
      <dsp:nvSpPr>
        <dsp:cNvPr id="0" name=""/>
        <dsp:cNvSpPr/>
      </dsp:nvSpPr>
      <dsp:spPr>
        <a:xfrm>
          <a:off x="2943961" y="4974986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</a:t>
          </a:r>
        </a:p>
      </dsp:txBody>
      <dsp:txXfrm>
        <a:off x="2943961" y="4974986"/>
        <a:ext cx="730138" cy="490388"/>
      </dsp:txXfrm>
    </dsp:sp>
    <dsp:sp modelId="{281DB574-6800-4E3F-9B37-E8487BCD9F5C}">
      <dsp:nvSpPr>
        <dsp:cNvPr id="0" name=""/>
        <dsp:cNvSpPr/>
      </dsp:nvSpPr>
      <dsp:spPr>
        <a:xfrm>
          <a:off x="3681073" y="2255401"/>
          <a:ext cx="730138" cy="4903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Multiracial</a:t>
          </a:r>
        </a:p>
      </dsp:txBody>
      <dsp:txXfrm>
        <a:off x="3681073" y="2255401"/>
        <a:ext cx="730138" cy="490388"/>
      </dsp:txXfrm>
    </dsp:sp>
    <dsp:sp modelId="{B0BBC20D-A38E-4995-97AE-99F193DEFCFB}">
      <dsp:nvSpPr>
        <dsp:cNvPr id="0" name=""/>
        <dsp:cNvSpPr/>
      </dsp:nvSpPr>
      <dsp:spPr>
        <a:xfrm>
          <a:off x="3863608" y="2935297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2010</a:t>
          </a:r>
        </a:p>
      </dsp:txBody>
      <dsp:txXfrm>
        <a:off x="3863608" y="2935297"/>
        <a:ext cx="730138" cy="490388"/>
      </dsp:txXfrm>
    </dsp:sp>
    <dsp:sp modelId="{D1C00E88-3331-4AF9-A7F0-511EEF870777}">
      <dsp:nvSpPr>
        <dsp:cNvPr id="0" name=""/>
        <dsp:cNvSpPr/>
      </dsp:nvSpPr>
      <dsp:spPr>
        <a:xfrm>
          <a:off x="3863608" y="3615194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2014</a:t>
          </a:r>
        </a:p>
      </dsp:txBody>
      <dsp:txXfrm>
        <a:off x="3863608" y="3615194"/>
        <a:ext cx="730138" cy="490388"/>
      </dsp:txXfrm>
    </dsp:sp>
    <dsp:sp modelId="{D61F092C-2232-486A-BD7F-0E2AF7258479}">
      <dsp:nvSpPr>
        <dsp:cNvPr id="0" name=""/>
        <dsp:cNvSpPr/>
      </dsp:nvSpPr>
      <dsp:spPr>
        <a:xfrm>
          <a:off x="3863608" y="4295090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2016</a:t>
          </a:r>
        </a:p>
      </dsp:txBody>
      <dsp:txXfrm>
        <a:off x="3863608" y="4295090"/>
        <a:ext cx="730138" cy="490388"/>
      </dsp:txXfrm>
    </dsp:sp>
    <dsp:sp modelId="{FC0A5A08-7F76-4E8C-AEC2-ADEE8F95F2CF}">
      <dsp:nvSpPr>
        <dsp:cNvPr id="0" name=""/>
        <dsp:cNvSpPr/>
      </dsp:nvSpPr>
      <dsp:spPr>
        <a:xfrm>
          <a:off x="3863608" y="4974986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</a:t>
          </a:r>
        </a:p>
      </dsp:txBody>
      <dsp:txXfrm>
        <a:off x="3863608" y="4974986"/>
        <a:ext cx="730138" cy="490388"/>
      </dsp:txXfrm>
    </dsp:sp>
    <dsp:sp modelId="{2732C135-FA21-4C56-9C09-E292D1A0F803}">
      <dsp:nvSpPr>
        <dsp:cNvPr id="0" name=""/>
        <dsp:cNvSpPr/>
      </dsp:nvSpPr>
      <dsp:spPr>
        <a:xfrm>
          <a:off x="4600720" y="2255401"/>
          <a:ext cx="730138" cy="4903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Other</a:t>
          </a:r>
        </a:p>
      </dsp:txBody>
      <dsp:txXfrm>
        <a:off x="4600720" y="2255401"/>
        <a:ext cx="730138" cy="490388"/>
      </dsp:txXfrm>
    </dsp:sp>
    <dsp:sp modelId="{C4D3AA86-E220-4D43-9DD3-BD2AB0C211AF}">
      <dsp:nvSpPr>
        <dsp:cNvPr id="0" name=""/>
        <dsp:cNvSpPr/>
      </dsp:nvSpPr>
      <dsp:spPr>
        <a:xfrm>
          <a:off x="4783254" y="2935297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2010</a:t>
          </a:r>
        </a:p>
      </dsp:txBody>
      <dsp:txXfrm>
        <a:off x="4783254" y="2935297"/>
        <a:ext cx="730138" cy="490388"/>
      </dsp:txXfrm>
    </dsp:sp>
    <dsp:sp modelId="{A8E58BE8-69C4-4AF2-9259-261D83F5E4F7}">
      <dsp:nvSpPr>
        <dsp:cNvPr id="0" name=""/>
        <dsp:cNvSpPr/>
      </dsp:nvSpPr>
      <dsp:spPr>
        <a:xfrm>
          <a:off x="4783254" y="3615194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2014</a:t>
          </a:r>
        </a:p>
      </dsp:txBody>
      <dsp:txXfrm>
        <a:off x="4783254" y="3615194"/>
        <a:ext cx="730138" cy="490388"/>
      </dsp:txXfrm>
    </dsp:sp>
    <dsp:sp modelId="{758A7BDE-AD27-428D-BDE8-B20D86A43AAE}">
      <dsp:nvSpPr>
        <dsp:cNvPr id="0" name=""/>
        <dsp:cNvSpPr/>
      </dsp:nvSpPr>
      <dsp:spPr>
        <a:xfrm>
          <a:off x="4783254" y="4295090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2016</a:t>
          </a:r>
        </a:p>
      </dsp:txBody>
      <dsp:txXfrm>
        <a:off x="4783254" y="4295090"/>
        <a:ext cx="730138" cy="490388"/>
      </dsp:txXfrm>
    </dsp:sp>
    <dsp:sp modelId="{EB04893B-518A-40A7-8120-4A78E19B0528}">
      <dsp:nvSpPr>
        <dsp:cNvPr id="0" name=""/>
        <dsp:cNvSpPr/>
      </dsp:nvSpPr>
      <dsp:spPr>
        <a:xfrm>
          <a:off x="4783254" y="4974986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</a:t>
          </a:r>
        </a:p>
      </dsp:txBody>
      <dsp:txXfrm>
        <a:off x="4783254" y="4974986"/>
        <a:ext cx="730138" cy="490388"/>
      </dsp:txXfrm>
    </dsp:sp>
    <dsp:sp modelId="{882D0F3C-FB0D-426B-983C-CB42490F7AB9}">
      <dsp:nvSpPr>
        <dsp:cNvPr id="0" name=""/>
        <dsp:cNvSpPr/>
      </dsp:nvSpPr>
      <dsp:spPr>
        <a:xfrm>
          <a:off x="7075618" y="1575505"/>
          <a:ext cx="2217866" cy="4903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2000 Census Tracts: GEOID</a:t>
          </a:r>
        </a:p>
      </dsp:txBody>
      <dsp:txXfrm>
        <a:off x="7075618" y="1575505"/>
        <a:ext cx="2217866" cy="490388"/>
      </dsp:txXfrm>
    </dsp:sp>
    <dsp:sp modelId="{788D03EA-28D0-426C-B6F4-E9A3A64ABDF5}">
      <dsp:nvSpPr>
        <dsp:cNvPr id="0" name=""/>
        <dsp:cNvSpPr/>
      </dsp:nvSpPr>
      <dsp:spPr>
        <a:xfrm>
          <a:off x="5520366" y="2255401"/>
          <a:ext cx="730138" cy="4903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White</a:t>
          </a:r>
        </a:p>
      </dsp:txBody>
      <dsp:txXfrm>
        <a:off x="5520366" y="2255401"/>
        <a:ext cx="730138" cy="490388"/>
      </dsp:txXfrm>
    </dsp:sp>
    <dsp:sp modelId="{0E38EAFC-34CD-43E7-A591-4AB13972E778}">
      <dsp:nvSpPr>
        <dsp:cNvPr id="0" name=""/>
        <dsp:cNvSpPr/>
      </dsp:nvSpPr>
      <dsp:spPr>
        <a:xfrm>
          <a:off x="5702901" y="2935297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2000</a:t>
          </a:r>
        </a:p>
      </dsp:txBody>
      <dsp:txXfrm>
        <a:off x="5702901" y="2935297"/>
        <a:ext cx="730138" cy="490388"/>
      </dsp:txXfrm>
    </dsp:sp>
    <dsp:sp modelId="{3BA1E752-21A5-4DA2-AB59-853FE800D19A}">
      <dsp:nvSpPr>
        <dsp:cNvPr id="0" name=""/>
        <dsp:cNvSpPr/>
      </dsp:nvSpPr>
      <dsp:spPr>
        <a:xfrm>
          <a:off x="6440013" y="2255401"/>
          <a:ext cx="730138" cy="4903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Black</a:t>
          </a:r>
        </a:p>
      </dsp:txBody>
      <dsp:txXfrm>
        <a:off x="6440013" y="2255401"/>
        <a:ext cx="730138" cy="490388"/>
      </dsp:txXfrm>
    </dsp:sp>
    <dsp:sp modelId="{68480048-18F6-4885-A315-984A38F455D4}">
      <dsp:nvSpPr>
        <dsp:cNvPr id="0" name=""/>
        <dsp:cNvSpPr/>
      </dsp:nvSpPr>
      <dsp:spPr>
        <a:xfrm>
          <a:off x="6622547" y="2935297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2000</a:t>
          </a:r>
        </a:p>
      </dsp:txBody>
      <dsp:txXfrm>
        <a:off x="6622547" y="2935297"/>
        <a:ext cx="730138" cy="490388"/>
      </dsp:txXfrm>
    </dsp:sp>
    <dsp:sp modelId="{39A9CFD8-FB9C-4748-897E-A111436FA3C4}">
      <dsp:nvSpPr>
        <dsp:cNvPr id="0" name=""/>
        <dsp:cNvSpPr/>
      </dsp:nvSpPr>
      <dsp:spPr>
        <a:xfrm>
          <a:off x="7359659" y="2255401"/>
          <a:ext cx="730138" cy="4903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Asian-PI</a:t>
          </a:r>
        </a:p>
      </dsp:txBody>
      <dsp:txXfrm>
        <a:off x="7359659" y="2255401"/>
        <a:ext cx="730138" cy="490388"/>
      </dsp:txXfrm>
    </dsp:sp>
    <dsp:sp modelId="{74F6560D-FC2F-40D1-8697-1897ED024E48}">
      <dsp:nvSpPr>
        <dsp:cNvPr id="0" name=""/>
        <dsp:cNvSpPr/>
      </dsp:nvSpPr>
      <dsp:spPr>
        <a:xfrm>
          <a:off x="7542194" y="2935297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2000</a:t>
          </a:r>
        </a:p>
      </dsp:txBody>
      <dsp:txXfrm>
        <a:off x="7542194" y="2935297"/>
        <a:ext cx="730138" cy="490388"/>
      </dsp:txXfrm>
    </dsp:sp>
    <dsp:sp modelId="{0460B5ED-3891-4662-AC47-F643478A3C5F}">
      <dsp:nvSpPr>
        <dsp:cNvPr id="0" name=""/>
        <dsp:cNvSpPr/>
      </dsp:nvSpPr>
      <dsp:spPr>
        <a:xfrm>
          <a:off x="8279306" y="2255401"/>
          <a:ext cx="730138" cy="4903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AI/AN</a:t>
          </a:r>
        </a:p>
      </dsp:txBody>
      <dsp:txXfrm>
        <a:off x="8279306" y="2255401"/>
        <a:ext cx="730138" cy="490388"/>
      </dsp:txXfrm>
    </dsp:sp>
    <dsp:sp modelId="{433C7A64-A53B-4637-A002-7D0B7F4CE833}">
      <dsp:nvSpPr>
        <dsp:cNvPr id="0" name=""/>
        <dsp:cNvSpPr/>
      </dsp:nvSpPr>
      <dsp:spPr>
        <a:xfrm>
          <a:off x="8461840" y="2935297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200</a:t>
          </a:r>
        </a:p>
      </dsp:txBody>
      <dsp:txXfrm>
        <a:off x="8461840" y="2935297"/>
        <a:ext cx="730138" cy="490388"/>
      </dsp:txXfrm>
    </dsp:sp>
    <dsp:sp modelId="{C44CCF11-58D9-4C24-8F4F-FD2DBC7894CD}">
      <dsp:nvSpPr>
        <dsp:cNvPr id="0" name=""/>
        <dsp:cNvSpPr/>
      </dsp:nvSpPr>
      <dsp:spPr>
        <a:xfrm>
          <a:off x="9198952" y="2255401"/>
          <a:ext cx="730138" cy="4903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Multiracial</a:t>
          </a:r>
        </a:p>
      </dsp:txBody>
      <dsp:txXfrm>
        <a:off x="9198952" y="2255401"/>
        <a:ext cx="730138" cy="490388"/>
      </dsp:txXfrm>
    </dsp:sp>
    <dsp:sp modelId="{8FC7F53E-C961-4628-8624-AB27D8596D94}">
      <dsp:nvSpPr>
        <dsp:cNvPr id="0" name=""/>
        <dsp:cNvSpPr/>
      </dsp:nvSpPr>
      <dsp:spPr>
        <a:xfrm>
          <a:off x="9381487" y="2935297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2010</a:t>
          </a:r>
        </a:p>
      </dsp:txBody>
      <dsp:txXfrm>
        <a:off x="9381487" y="2935297"/>
        <a:ext cx="730138" cy="490388"/>
      </dsp:txXfrm>
    </dsp:sp>
    <dsp:sp modelId="{68E72022-D7B9-44C9-A229-B23E1C977C6D}">
      <dsp:nvSpPr>
        <dsp:cNvPr id="0" name=""/>
        <dsp:cNvSpPr/>
      </dsp:nvSpPr>
      <dsp:spPr>
        <a:xfrm>
          <a:off x="10118599" y="2255401"/>
          <a:ext cx="730138" cy="4903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Other</a:t>
          </a:r>
        </a:p>
      </dsp:txBody>
      <dsp:txXfrm>
        <a:off x="10118599" y="2255401"/>
        <a:ext cx="730138" cy="490388"/>
      </dsp:txXfrm>
    </dsp:sp>
    <dsp:sp modelId="{97D6B8D8-9400-4E0D-A919-640F6A3E5E71}">
      <dsp:nvSpPr>
        <dsp:cNvPr id="0" name=""/>
        <dsp:cNvSpPr/>
      </dsp:nvSpPr>
      <dsp:spPr>
        <a:xfrm>
          <a:off x="10301133" y="2935297"/>
          <a:ext cx="730138" cy="49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2000</a:t>
          </a:r>
        </a:p>
      </dsp:txBody>
      <dsp:txXfrm>
        <a:off x="10301133" y="2935297"/>
        <a:ext cx="730138" cy="4903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185E9-B90D-40E4-8428-33FB85231D98}">
      <dsp:nvSpPr>
        <dsp:cNvPr id="0" name=""/>
        <dsp:cNvSpPr/>
      </dsp:nvSpPr>
      <dsp:spPr>
        <a:xfrm>
          <a:off x="8203984" y="1127788"/>
          <a:ext cx="150875" cy="3829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9441"/>
              </a:lnTo>
              <a:lnTo>
                <a:pt x="150875" y="38294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CE4A9-A098-4481-AF47-34121D018575}">
      <dsp:nvSpPr>
        <dsp:cNvPr id="0" name=""/>
        <dsp:cNvSpPr/>
      </dsp:nvSpPr>
      <dsp:spPr>
        <a:xfrm>
          <a:off x="8203984" y="1127788"/>
          <a:ext cx="150875" cy="3153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3733"/>
              </a:lnTo>
              <a:lnTo>
                <a:pt x="150875" y="31537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638E3-CDC6-4CB5-8DB5-3B55159CBBAD}">
      <dsp:nvSpPr>
        <dsp:cNvPr id="0" name=""/>
        <dsp:cNvSpPr/>
      </dsp:nvSpPr>
      <dsp:spPr>
        <a:xfrm>
          <a:off x="8203984" y="1127788"/>
          <a:ext cx="150875" cy="2478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025"/>
              </a:lnTo>
              <a:lnTo>
                <a:pt x="150875" y="247802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A60D7-AEF5-4BFD-A029-5472FE7821E8}">
      <dsp:nvSpPr>
        <dsp:cNvPr id="0" name=""/>
        <dsp:cNvSpPr/>
      </dsp:nvSpPr>
      <dsp:spPr>
        <a:xfrm>
          <a:off x="8203984" y="1127788"/>
          <a:ext cx="150875" cy="1802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2317"/>
              </a:lnTo>
              <a:lnTo>
                <a:pt x="150875" y="180231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C5040-C608-4166-958C-2448061817F2}">
      <dsp:nvSpPr>
        <dsp:cNvPr id="0" name=""/>
        <dsp:cNvSpPr/>
      </dsp:nvSpPr>
      <dsp:spPr>
        <a:xfrm>
          <a:off x="8203984" y="1127788"/>
          <a:ext cx="150875" cy="1126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608"/>
              </a:lnTo>
              <a:lnTo>
                <a:pt x="150875" y="112660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F7E05-69D6-4E72-B206-8D60EECFF4E5}">
      <dsp:nvSpPr>
        <dsp:cNvPr id="0" name=""/>
        <dsp:cNvSpPr/>
      </dsp:nvSpPr>
      <dsp:spPr>
        <a:xfrm>
          <a:off x="8203984" y="1127788"/>
          <a:ext cx="150875" cy="450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900"/>
              </a:lnTo>
              <a:lnTo>
                <a:pt x="150875" y="45090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1E3FE-D4B8-4C0D-8762-17279F9AEA65}">
      <dsp:nvSpPr>
        <dsp:cNvPr id="0" name=""/>
        <dsp:cNvSpPr/>
      </dsp:nvSpPr>
      <dsp:spPr>
        <a:xfrm>
          <a:off x="8560599" y="452080"/>
          <a:ext cx="91440" cy="226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0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F4FBC-0F09-40FE-95DD-FE731F5E2885}">
      <dsp:nvSpPr>
        <dsp:cNvPr id="0" name=""/>
        <dsp:cNvSpPr/>
      </dsp:nvSpPr>
      <dsp:spPr>
        <a:xfrm>
          <a:off x="6606287" y="1127788"/>
          <a:ext cx="150875" cy="3829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9441"/>
              </a:lnTo>
              <a:lnTo>
                <a:pt x="150875" y="38294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4FFB8-EC48-42E5-9812-1717439EED78}">
      <dsp:nvSpPr>
        <dsp:cNvPr id="0" name=""/>
        <dsp:cNvSpPr/>
      </dsp:nvSpPr>
      <dsp:spPr>
        <a:xfrm>
          <a:off x="6606287" y="1127788"/>
          <a:ext cx="150875" cy="3153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3733"/>
              </a:lnTo>
              <a:lnTo>
                <a:pt x="150875" y="31537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0BD91-ADDB-47A6-A8AA-59071845A47D}">
      <dsp:nvSpPr>
        <dsp:cNvPr id="0" name=""/>
        <dsp:cNvSpPr/>
      </dsp:nvSpPr>
      <dsp:spPr>
        <a:xfrm>
          <a:off x="6606287" y="1127788"/>
          <a:ext cx="150875" cy="2478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025"/>
              </a:lnTo>
              <a:lnTo>
                <a:pt x="150875" y="247802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3515F-3BF3-43D8-A7CE-A3787EFB900F}">
      <dsp:nvSpPr>
        <dsp:cNvPr id="0" name=""/>
        <dsp:cNvSpPr/>
      </dsp:nvSpPr>
      <dsp:spPr>
        <a:xfrm>
          <a:off x="6606287" y="1127788"/>
          <a:ext cx="150875" cy="1802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2317"/>
              </a:lnTo>
              <a:lnTo>
                <a:pt x="150875" y="180231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9C8EF-F42B-4BC9-8137-44C074FBAFF5}">
      <dsp:nvSpPr>
        <dsp:cNvPr id="0" name=""/>
        <dsp:cNvSpPr/>
      </dsp:nvSpPr>
      <dsp:spPr>
        <a:xfrm>
          <a:off x="6606287" y="1127788"/>
          <a:ext cx="150875" cy="1126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608"/>
              </a:lnTo>
              <a:lnTo>
                <a:pt x="150875" y="112660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FAF46-10B3-42F6-8FF1-4B9EA7EA9FF2}">
      <dsp:nvSpPr>
        <dsp:cNvPr id="0" name=""/>
        <dsp:cNvSpPr/>
      </dsp:nvSpPr>
      <dsp:spPr>
        <a:xfrm>
          <a:off x="6606287" y="1127788"/>
          <a:ext cx="150875" cy="450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900"/>
              </a:lnTo>
              <a:lnTo>
                <a:pt x="150875" y="45090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2157A-05EB-4A70-A0F6-F68D19D2C45A}">
      <dsp:nvSpPr>
        <dsp:cNvPr id="0" name=""/>
        <dsp:cNvSpPr/>
      </dsp:nvSpPr>
      <dsp:spPr>
        <a:xfrm>
          <a:off x="6962902" y="452080"/>
          <a:ext cx="91440" cy="226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0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724E7-52F7-48C3-9B0C-9FB9C82C7CDB}">
      <dsp:nvSpPr>
        <dsp:cNvPr id="0" name=""/>
        <dsp:cNvSpPr/>
      </dsp:nvSpPr>
      <dsp:spPr>
        <a:xfrm>
          <a:off x="5008591" y="1127788"/>
          <a:ext cx="150875" cy="3829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9441"/>
              </a:lnTo>
              <a:lnTo>
                <a:pt x="150875" y="38294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FB769-6839-410E-9FE1-7DD605A6F650}">
      <dsp:nvSpPr>
        <dsp:cNvPr id="0" name=""/>
        <dsp:cNvSpPr/>
      </dsp:nvSpPr>
      <dsp:spPr>
        <a:xfrm>
          <a:off x="5008591" y="1127788"/>
          <a:ext cx="150875" cy="3153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3733"/>
              </a:lnTo>
              <a:lnTo>
                <a:pt x="150875" y="31537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CF61E-6C8D-481E-9343-4EAB02B56FB1}">
      <dsp:nvSpPr>
        <dsp:cNvPr id="0" name=""/>
        <dsp:cNvSpPr/>
      </dsp:nvSpPr>
      <dsp:spPr>
        <a:xfrm>
          <a:off x="5008591" y="1127788"/>
          <a:ext cx="150875" cy="2478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025"/>
              </a:lnTo>
              <a:lnTo>
                <a:pt x="150875" y="247802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0DA0C-5DD4-49FE-AAC5-C150C0FA2816}">
      <dsp:nvSpPr>
        <dsp:cNvPr id="0" name=""/>
        <dsp:cNvSpPr/>
      </dsp:nvSpPr>
      <dsp:spPr>
        <a:xfrm>
          <a:off x="5008591" y="1127788"/>
          <a:ext cx="150875" cy="1802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2317"/>
              </a:lnTo>
              <a:lnTo>
                <a:pt x="150875" y="180231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37235-970C-4915-8CC9-366888F4AB40}">
      <dsp:nvSpPr>
        <dsp:cNvPr id="0" name=""/>
        <dsp:cNvSpPr/>
      </dsp:nvSpPr>
      <dsp:spPr>
        <a:xfrm>
          <a:off x="5008591" y="1127788"/>
          <a:ext cx="150875" cy="1126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608"/>
              </a:lnTo>
              <a:lnTo>
                <a:pt x="150875" y="112660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A8A52-0DAA-43B7-8F57-93B1E1BB6C6B}">
      <dsp:nvSpPr>
        <dsp:cNvPr id="0" name=""/>
        <dsp:cNvSpPr/>
      </dsp:nvSpPr>
      <dsp:spPr>
        <a:xfrm>
          <a:off x="5008591" y="1127788"/>
          <a:ext cx="150875" cy="450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900"/>
              </a:lnTo>
              <a:lnTo>
                <a:pt x="150875" y="45090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938B2-F6CE-4782-B96C-DE8636DAF35D}">
      <dsp:nvSpPr>
        <dsp:cNvPr id="0" name=""/>
        <dsp:cNvSpPr/>
      </dsp:nvSpPr>
      <dsp:spPr>
        <a:xfrm>
          <a:off x="5365205" y="452080"/>
          <a:ext cx="91440" cy="226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0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54117-46B9-494A-B441-5405DA46CE89}">
      <dsp:nvSpPr>
        <dsp:cNvPr id="0" name=""/>
        <dsp:cNvSpPr/>
      </dsp:nvSpPr>
      <dsp:spPr>
        <a:xfrm>
          <a:off x="3410894" y="1127788"/>
          <a:ext cx="150875" cy="3829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9441"/>
              </a:lnTo>
              <a:lnTo>
                <a:pt x="150875" y="38294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DFA09-DE1C-4502-B9DA-01552BFEF64D}">
      <dsp:nvSpPr>
        <dsp:cNvPr id="0" name=""/>
        <dsp:cNvSpPr/>
      </dsp:nvSpPr>
      <dsp:spPr>
        <a:xfrm>
          <a:off x="3410894" y="1127788"/>
          <a:ext cx="150875" cy="3153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3733"/>
              </a:lnTo>
              <a:lnTo>
                <a:pt x="150875" y="31537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BF6DA-032D-4AEC-93BD-7C8E2A0803C7}">
      <dsp:nvSpPr>
        <dsp:cNvPr id="0" name=""/>
        <dsp:cNvSpPr/>
      </dsp:nvSpPr>
      <dsp:spPr>
        <a:xfrm>
          <a:off x="3410894" y="1127788"/>
          <a:ext cx="150875" cy="2478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025"/>
              </a:lnTo>
              <a:lnTo>
                <a:pt x="150875" y="247802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B45DA-9EFF-4F37-8417-E0D66358BAB0}">
      <dsp:nvSpPr>
        <dsp:cNvPr id="0" name=""/>
        <dsp:cNvSpPr/>
      </dsp:nvSpPr>
      <dsp:spPr>
        <a:xfrm>
          <a:off x="3410894" y="1127788"/>
          <a:ext cx="150875" cy="1802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2317"/>
              </a:lnTo>
              <a:lnTo>
                <a:pt x="150875" y="180231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C9A6D-FB63-4F3F-BDF6-693026C45E4F}">
      <dsp:nvSpPr>
        <dsp:cNvPr id="0" name=""/>
        <dsp:cNvSpPr/>
      </dsp:nvSpPr>
      <dsp:spPr>
        <a:xfrm>
          <a:off x="3410894" y="1127788"/>
          <a:ext cx="150875" cy="1126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608"/>
              </a:lnTo>
              <a:lnTo>
                <a:pt x="150875" y="112660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7AA52-BEA2-4E92-99A9-4022EC78A42A}">
      <dsp:nvSpPr>
        <dsp:cNvPr id="0" name=""/>
        <dsp:cNvSpPr/>
      </dsp:nvSpPr>
      <dsp:spPr>
        <a:xfrm>
          <a:off x="3410894" y="1127788"/>
          <a:ext cx="150875" cy="450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900"/>
              </a:lnTo>
              <a:lnTo>
                <a:pt x="150875" y="45090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2C79F-A8EC-451F-8794-54E18841BB3C}">
      <dsp:nvSpPr>
        <dsp:cNvPr id="0" name=""/>
        <dsp:cNvSpPr/>
      </dsp:nvSpPr>
      <dsp:spPr>
        <a:xfrm>
          <a:off x="3767509" y="452080"/>
          <a:ext cx="91440" cy="226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0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749EF-735D-4605-9B04-78CBD7073342}">
      <dsp:nvSpPr>
        <dsp:cNvPr id="0" name=""/>
        <dsp:cNvSpPr/>
      </dsp:nvSpPr>
      <dsp:spPr>
        <a:xfrm>
          <a:off x="1813197" y="1127788"/>
          <a:ext cx="150875" cy="3829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9441"/>
              </a:lnTo>
              <a:lnTo>
                <a:pt x="150875" y="38294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617AC-4EA3-4B1B-8741-A9651D66BFE9}">
      <dsp:nvSpPr>
        <dsp:cNvPr id="0" name=""/>
        <dsp:cNvSpPr/>
      </dsp:nvSpPr>
      <dsp:spPr>
        <a:xfrm>
          <a:off x="1813197" y="1127788"/>
          <a:ext cx="150875" cy="3153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3733"/>
              </a:lnTo>
              <a:lnTo>
                <a:pt x="150875" y="31537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490EE-A1FE-462B-91C6-29E9F42E45B4}">
      <dsp:nvSpPr>
        <dsp:cNvPr id="0" name=""/>
        <dsp:cNvSpPr/>
      </dsp:nvSpPr>
      <dsp:spPr>
        <a:xfrm>
          <a:off x="1813197" y="1127788"/>
          <a:ext cx="150875" cy="2478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025"/>
              </a:lnTo>
              <a:lnTo>
                <a:pt x="150875" y="247802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7A2EB-80D3-41F6-ABF1-D83EBEAC3B06}">
      <dsp:nvSpPr>
        <dsp:cNvPr id="0" name=""/>
        <dsp:cNvSpPr/>
      </dsp:nvSpPr>
      <dsp:spPr>
        <a:xfrm>
          <a:off x="1813197" y="1127788"/>
          <a:ext cx="150875" cy="1802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2317"/>
              </a:lnTo>
              <a:lnTo>
                <a:pt x="150875" y="180231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5ECCE-C094-4C97-92B3-1A5D57A8F336}">
      <dsp:nvSpPr>
        <dsp:cNvPr id="0" name=""/>
        <dsp:cNvSpPr/>
      </dsp:nvSpPr>
      <dsp:spPr>
        <a:xfrm>
          <a:off x="1813197" y="1127788"/>
          <a:ext cx="150875" cy="1126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608"/>
              </a:lnTo>
              <a:lnTo>
                <a:pt x="150875" y="112660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2F0C9-2D93-4A26-87FF-ECC852AF692A}">
      <dsp:nvSpPr>
        <dsp:cNvPr id="0" name=""/>
        <dsp:cNvSpPr/>
      </dsp:nvSpPr>
      <dsp:spPr>
        <a:xfrm>
          <a:off x="1813197" y="1127788"/>
          <a:ext cx="150875" cy="450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900"/>
              </a:lnTo>
              <a:lnTo>
                <a:pt x="150875" y="45090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55B5A-08F8-4629-A04E-30F81D0BDFF9}">
      <dsp:nvSpPr>
        <dsp:cNvPr id="0" name=""/>
        <dsp:cNvSpPr/>
      </dsp:nvSpPr>
      <dsp:spPr>
        <a:xfrm>
          <a:off x="2169812" y="452080"/>
          <a:ext cx="91440" cy="226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0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B807B-7EEF-4169-8135-2E630C652CD1}">
      <dsp:nvSpPr>
        <dsp:cNvPr id="0" name=""/>
        <dsp:cNvSpPr/>
      </dsp:nvSpPr>
      <dsp:spPr>
        <a:xfrm>
          <a:off x="1529730" y="2466"/>
          <a:ext cx="1371603" cy="4496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2000</a:t>
          </a:r>
        </a:p>
      </dsp:txBody>
      <dsp:txXfrm>
        <a:off x="1529730" y="2466"/>
        <a:ext cx="1371603" cy="449614"/>
      </dsp:txXfrm>
    </dsp:sp>
    <dsp:sp modelId="{84B56A49-549C-4AF3-A1AA-F725EAD433B9}">
      <dsp:nvSpPr>
        <dsp:cNvPr id="0" name=""/>
        <dsp:cNvSpPr/>
      </dsp:nvSpPr>
      <dsp:spPr>
        <a:xfrm>
          <a:off x="1712613" y="678174"/>
          <a:ext cx="1005837" cy="4496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C00000"/>
              </a:solidFill>
            </a:rPr>
            <a:t>2000</a:t>
          </a:r>
          <a:r>
            <a:rPr lang="en-US" sz="1100" b="1" kern="1200" dirty="0">
              <a:solidFill>
                <a:schemeClr val="tx1"/>
              </a:solidFill>
            </a:rPr>
            <a:t> census tracts</a:t>
          </a:r>
        </a:p>
      </dsp:txBody>
      <dsp:txXfrm>
        <a:off x="1712613" y="678174"/>
        <a:ext cx="1005837" cy="449614"/>
      </dsp:txXfrm>
    </dsp:sp>
    <dsp:sp modelId="{A4A4D0E2-E904-46C9-93DC-917699697FF2}">
      <dsp:nvSpPr>
        <dsp:cNvPr id="0" name=""/>
        <dsp:cNvSpPr/>
      </dsp:nvSpPr>
      <dsp:spPr>
        <a:xfrm>
          <a:off x="1964073" y="1353882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White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1964073" y="1353882"/>
        <a:ext cx="629455" cy="449614"/>
      </dsp:txXfrm>
    </dsp:sp>
    <dsp:sp modelId="{633D1FD1-32BA-4F5F-B49B-FC65393C2C9B}">
      <dsp:nvSpPr>
        <dsp:cNvPr id="0" name=""/>
        <dsp:cNvSpPr/>
      </dsp:nvSpPr>
      <dsp:spPr>
        <a:xfrm>
          <a:off x="1964073" y="2029590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Black</a:t>
          </a:r>
        </a:p>
      </dsp:txBody>
      <dsp:txXfrm>
        <a:off x="1964073" y="2029590"/>
        <a:ext cx="629455" cy="449614"/>
      </dsp:txXfrm>
    </dsp:sp>
    <dsp:sp modelId="{C93C75DB-88B9-4C57-B152-D4D6223C798B}">
      <dsp:nvSpPr>
        <dsp:cNvPr id="0" name=""/>
        <dsp:cNvSpPr/>
      </dsp:nvSpPr>
      <dsp:spPr>
        <a:xfrm>
          <a:off x="1964073" y="2705298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Asian-PI</a:t>
          </a:r>
        </a:p>
      </dsp:txBody>
      <dsp:txXfrm>
        <a:off x="1964073" y="2705298"/>
        <a:ext cx="629455" cy="449614"/>
      </dsp:txXfrm>
    </dsp:sp>
    <dsp:sp modelId="{1204EB71-EE19-422A-99D1-F8A25CA672AA}">
      <dsp:nvSpPr>
        <dsp:cNvPr id="0" name=""/>
        <dsp:cNvSpPr/>
      </dsp:nvSpPr>
      <dsp:spPr>
        <a:xfrm>
          <a:off x="1964073" y="3381006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AI/AN</a:t>
          </a:r>
        </a:p>
      </dsp:txBody>
      <dsp:txXfrm>
        <a:off x="1964073" y="3381006"/>
        <a:ext cx="629455" cy="449614"/>
      </dsp:txXfrm>
    </dsp:sp>
    <dsp:sp modelId="{8D324E24-7C45-4904-8BE8-6F5E59BA0D37}">
      <dsp:nvSpPr>
        <dsp:cNvPr id="0" name=""/>
        <dsp:cNvSpPr/>
      </dsp:nvSpPr>
      <dsp:spPr>
        <a:xfrm>
          <a:off x="1964073" y="4056714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Multiracial</a:t>
          </a:r>
        </a:p>
      </dsp:txBody>
      <dsp:txXfrm>
        <a:off x="1964073" y="4056714"/>
        <a:ext cx="629455" cy="449614"/>
      </dsp:txXfrm>
    </dsp:sp>
    <dsp:sp modelId="{BE46CA5F-C827-4429-965A-30961F9056BC}">
      <dsp:nvSpPr>
        <dsp:cNvPr id="0" name=""/>
        <dsp:cNvSpPr/>
      </dsp:nvSpPr>
      <dsp:spPr>
        <a:xfrm>
          <a:off x="1964073" y="4732422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Other</a:t>
          </a:r>
        </a:p>
      </dsp:txBody>
      <dsp:txXfrm>
        <a:off x="1964073" y="4732422"/>
        <a:ext cx="629455" cy="449614"/>
      </dsp:txXfrm>
    </dsp:sp>
    <dsp:sp modelId="{97375B9B-C556-4B39-B022-9E04CCE7EE3D}">
      <dsp:nvSpPr>
        <dsp:cNvPr id="0" name=""/>
        <dsp:cNvSpPr/>
      </dsp:nvSpPr>
      <dsp:spPr>
        <a:xfrm>
          <a:off x="3127427" y="2466"/>
          <a:ext cx="1371603" cy="4496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2010</a:t>
          </a:r>
        </a:p>
      </dsp:txBody>
      <dsp:txXfrm>
        <a:off x="3127427" y="2466"/>
        <a:ext cx="1371603" cy="449614"/>
      </dsp:txXfrm>
    </dsp:sp>
    <dsp:sp modelId="{D87EF5FE-206B-41DB-8027-F3C0C55FDCCC}">
      <dsp:nvSpPr>
        <dsp:cNvPr id="0" name=""/>
        <dsp:cNvSpPr/>
      </dsp:nvSpPr>
      <dsp:spPr>
        <a:xfrm>
          <a:off x="3310310" y="678174"/>
          <a:ext cx="1005837" cy="4496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2010 Census Tracts</a:t>
          </a:r>
        </a:p>
      </dsp:txBody>
      <dsp:txXfrm>
        <a:off x="3310310" y="678174"/>
        <a:ext cx="1005837" cy="449614"/>
      </dsp:txXfrm>
    </dsp:sp>
    <dsp:sp modelId="{0D1D72C9-5805-453F-97BA-DDEB95DB82DE}">
      <dsp:nvSpPr>
        <dsp:cNvPr id="0" name=""/>
        <dsp:cNvSpPr/>
      </dsp:nvSpPr>
      <dsp:spPr>
        <a:xfrm>
          <a:off x="3561769" y="1353882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White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3561769" y="1353882"/>
        <a:ext cx="629455" cy="449614"/>
      </dsp:txXfrm>
    </dsp:sp>
    <dsp:sp modelId="{096F1276-EBCD-4ACF-9B48-C10BC9343F4F}">
      <dsp:nvSpPr>
        <dsp:cNvPr id="0" name=""/>
        <dsp:cNvSpPr/>
      </dsp:nvSpPr>
      <dsp:spPr>
        <a:xfrm>
          <a:off x="3561769" y="2029590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Black</a:t>
          </a:r>
        </a:p>
      </dsp:txBody>
      <dsp:txXfrm>
        <a:off x="3561769" y="2029590"/>
        <a:ext cx="629455" cy="449614"/>
      </dsp:txXfrm>
    </dsp:sp>
    <dsp:sp modelId="{237CEF95-E46F-41C5-8704-628B961A83C1}">
      <dsp:nvSpPr>
        <dsp:cNvPr id="0" name=""/>
        <dsp:cNvSpPr/>
      </dsp:nvSpPr>
      <dsp:spPr>
        <a:xfrm>
          <a:off x="3561769" y="2705298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Asian-PI</a:t>
          </a:r>
        </a:p>
      </dsp:txBody>
      <dsp:txXfrm>
        <a:off x="3561769" y="2705298"/>
        <a:ext cx="629455" cy="449614"/>
      </dsp:txXfrm>
    </dsp:sp>
    <dsp:sp modelId="{DD70697F-B6E6-4E17-82F6-BF05E8EE68EF}">
      <dsp:nvSpPr>
        <dsp:cNvPr id="0" name=""/>
        <dsp:cNvSpPr/>
      </dsp:nvSpPr>
      <dsp:spPr>
        <a:xfrm>
          <a:off x="3561769" y="3381006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AI/AN</a:t>
          </a:r>
        </a:p>
      </dsp:txBody>
      <dsp:txXfrm>
        <a:off x="3561769" y="3381006"/>
        <a:ext cx="629455" cy="449614"/>
      </dsp:txXfrm>
    </dsp:sp>
    <dsp:sp modelId="{770512E2-54F4-4A73-B0E2-E4EE24E7D1CD}">
      <dsp:nvSpPr>
        <dsp:cNvPr id="0" name=""/>
        <dsp:cNvSpPr/>
      </dsp:nvSpPr>
      <dsp:spPr>
        <a:xfrm>
          <a:off x="3561769" y="4056714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Multiracial</a:t>
          </a:r>
        </a:p>
      </dsp:txBody>
      <dsp:txXfrm>
        <a:off x="3561769" y="4056714"/>
        <a:ext cx="629455" cy="449614"/>
      </dsp:txXfrm>
    </dsp:sp>
    <dsp:sp modelId="{579F1245-5823-4714-A59D-B3A3BD431EDD}">
      <dsp:nvSpPr>
        <dsp:cNvPr id="0" name=""/>
        <dsp:cNvSpPr/>
      </dsp:nvSpPr>
      <dsp:spPr>
        <a:xfrm>
          <a:off x="3561769" y="4732422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Other</a:t>
          </a:r>
        </a:p>
      </dsp:txBody>
      <dsp:txXfrm>
        <a:off x="3561769" y="4732422"/>
        <a:ext cx="629455" cy="449614"/>
      </dsp:txXfrm>
    </dsp:sp>
    <dsp:sp modelId="{2683FB77-A752-4ABA-8690-10E848957BE7}">
      <dsp:nvSpPr>
        <dsp:cNvPr id="0" name=""/>
        <dsp:cNvSpPr/>
      </dsp:nvSpPr>
      <dsp:spPr>
        <a:xfrm>
          <a:off x="4725124" y="2466"/>
          <a:ext cx="1371603" cy="4496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2014</a:t>
          </a:r>
        </a:p>
      </dsp:txBody>
      <dsp:txXfrm>
        <a:off x="4725124" y="2466"/>
        <a:ext cx="1371603" cy="449614"/>
      </dsp:txXfrm>
    </dsp:sp>
    <dsp:sp modelId="{4AE10BFE-82D2-4D50-B077-C6DE19C463B7}">
      <dsp:nvSpPr>
        <dsp:cNvPr id="0" name=""/>
        <dsp:cNvSpPr/>
      </dsp:nvSpPr>
      <dsp:spPr>
        <a:xfrm>
          <a:off x="4908007" y="678174"/>
          <a:ext cx="1005837" cy="4496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2010 Census Tracts</a:t>
          </a:r>
        </a:p>
      </dsp:txBody>
      <dsp:txXfrm>
        <a:off x="4908007" y="678174"/>
        <a:ext cx="1005837" cy="449614"/>
      </dsp:txXfrm>
    </dsp:sp>
    <dsp:sp modelId="{619ABC44-7A21-4EFD-87B0-6DC74735B11E}">
      <dsp:nvSpPr>
        <dsp:cNvPr id="0" name=""/>
        <dsp:cNvSpPr/>
      </dsp:nvSpPr>
      <dsp:spPr>
        <a:xfrm>
          <a:off x="5159466" y="1353882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White</a:t>
          </a:r>
        </a:p>
      </dsp:txBody>
      <dsp:txXfrm>
        <a:off x="5159466" y="1353882"/>
        <a:ext cx="629455" cy="449614"/>
      </dsp:txXfrm>
    </dsp:sp>
    <dsp:sp modelId="{09A0B282-52BB-4195-90D9-FBEEF5166BDD}">
      <dsp:nvSpPr>
        <dsp:cNvPr id="0" name=""/>
        <dsp:cNvSpPr/>
      </dsp:nvSpPr>
      <dsp:spPr>
        <a:xfrm>
          <a:off x="5159466" y="2029590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Black</a:t>
          </a:r>
        </a:p>
      </dsp:txBody>
      <dsp:txXfrm>
        <a:off x="5159466" y="2029590"/>
        <a:ext cx="629455" cy="449614"/>
      </dsp:txXfrm>
    </dsp:sp>
    <dsp:sp modelId="{79458FB2-92D9-4E51-B9ED-9CD7D3BEF75B}">
      <dsp:nvSpPr>
        <dsp:cNvPr id="0" name=""/>
        <dsp:cNvSpPr/>
      </dsp:nvSpPr>
      <dsp:spPr>
        <a:xfrm>
          <a:off x="5159466" y="2705298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Asian-PI</a:t>
          </a:r>
        </a:p>
      </dsp:txBody>
      <dsp:txXfrm>
        <a:off x="5159466" y="2705298"/>
        <a:ext cx="629455" cy="449614"/>
      </dsp:txXfrm>
    </dsp:sp>
    <dsp:sp modelId="{4B399417-3325-4393-AF90-59E71D2A9E73}">
      <dsp:nvSpPr>
        <dsp:cNvPr id="0" name=""/>
        <dsp:cNvSpPr/>
      </dsp:nvSpPr>
      <dsp:spPr>
        <a:xfrm>
          <a:off x="5159466" y="3381006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AI/AN</a:t>
          </a:r>
        </a:p>
      </dsp:txBody>
      <dsp:txXfrm>
        <a:off x="5159466" y="3381006"/>
        <a:ext cx="629455" cy="449614"/>
      </dsp:txXfrm>
    </dsp:sp>
    <dsp:sp modelId="{D752F5AF-BB39-4F3B-94E2-396BF4FC2C89}">
      <dsp:nvSpPr>
        <dsp:cNvPr id="0" name=""/>
        <dsp:cNvSpPr/>
      </dsp:nvSpPr>
      <dsp:spPr>
        <a:xfrm>
          <a:off x="5159466" y="4056714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Multiracial</a:t>
          </a:r>
        </a:p>
      </dsp:txBody>
      <dsp:txXfrm>
        <a:off x="5159466" y="4056714"/>
        <a:ext cx="629455" cy="449614"/>
      </dsp:txXfrm>
    </dsp:sp>
    <dsp:sp modelId="{D6B7006A-54BF-4D49-B537-D633C710B76E}">
      <dsp:nvSpPr>
        <dsp:cNvPr id="0" name=""/>
        <dsp:cNvSpPr/>
      </dsp:nvSpPr>
      <dsp:spPr>
        <a:xfrm>
          <a:off x="5159466" y="4732422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Other</a:t>
          </a:r>
        </a:p>
      </dsp:txBody>
      <dsp:txXfrm>
        <a:off x="5159466" y="4732422"/>
        <a:ext cx="629455" cy="449614"/>
      </dsp:txXfrm>
    </dsp:sp>
    <dsp:sp modelId="{115BFB2C-2D9A-4A5B-94E3-3902AA79ACF9}">
      <dsp:nvSpPr>
        <dsp:cNvPr id="0" name=""/>
        <dsp:cNvSpPr/>
      </dsp:nvSpPr>
      <dsp:spPr>
        <a:xfrm>
          <a:off x="6322821" y="2466"/>
          <a:ext cx="1371603" cy="4496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2016</a:t>
          </a:r>
        </a:p>
      </dsp:txBody>
      <dsp:txXfrm>
        <a:off x="6322821" y="2466"/>
        <a:ext cx="1371603" cy="449614"/>
      </dsp:txXfrm>
    </dsp:sp>
    <dsp:sp modelId="{1F537D2B-1A65-4585-9717-ECA56233FA51}">
      <dsp:nvSpPr>
        <dsp:cNvPr id="0" name=""/>
        <dsp:cNvSpPr/>
      </dsp:nvSpPr>
      <dsp:spPr>
        <a:xfrm>
          <a:off x="6505704" y="678174"/>
          <a:ext cx="1005837" cy="4496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2010 Census Tracts</a:t>
          </a:r>
        </a:p>
      </dsp:txBody>
      <dsp:txXfrm>
        <a:off x="6505704" y="678174"/>
        <a:ext cx="1005837" cy="449614"/>
      </dsp:txXfrm>
    </dsp:sp>
    <dsp:sp modelId="{CD93C4AC-5CE0-4EA6-A185-5ADA360FF941}">
      <dsp:nvSpPr>
        <dsp:cNvPr id="0" name=""/>
        <dsp:cNvSpPr/>
      </dsp:nvSpPr>
      <dsp:spPr>
        <a:xfrm>
          <a:off x="6757163" y="1353882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White</a:t>
          </a:r>
        </a:p>
      </dsp:txBody>
      <dsp:txXfrm>
        <a:off x="6757163" y="1353882"/>
        <a:ext cx="629455" cy="449614"/>
      </dsp:txXfrm>
    </dsp:sp>
    <dsp:sp modelId="{074EAD05-35F5-4F5C-B0ED-F46DE05CB361}">
      <dsp:nvSpPr>
        <dsp:cNvPr id="0" name=""/>
        <dsp:cNvSpPr/>
      </dsp:nvSpPr>
      <dsp:spPr>
        <a:xfrm>
          <a:off x="6757163" y="2029590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Black</a:t>
          </a:r>
        </a:p>
      </dsp:txBody>
      <dsp:txXfrm>
        <a:off x="6757163" y="2029590"/>
        <a:ext cx="629455" cy="449614"/>
      </dsp:txXfrm>
    </dsp:sp>
    <dsp:sp modelId="{C25348A4-0208-4B16-A5B9-0E87EC63BF07}">
      <dsp:nvSpPr>
        <dsp:cNvPr id="0" name=""/>
        <dsp:cNvSpPr/>
      </dsp:nvSpPr>
      <dsp:spPr>
        <a:xfrm>
          <a:off x="6757163" y="2705298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Asian-PI</a:t>
          </a:r>
        </a:p>
      </dsp:txBody>
      <dsp:txXfrm>
        <a:off x="6757163" y="2705298"/>
        <a:ext cx="629455" cy="449614"/>
      </dsp:txXfrm>
    </dsp:sp>
    <dsp:sp modelId="{D4B3324E-7333-4A8D-9E62-7FBD68E012EB}">
      <dsp:nvSpPr>
        <dsp:cNvPr id="0" name=""/>
        <dsp:cNvSpPr/>
      </dsp:nvSpPr>
      <dsp:spPr>
        <a:xfrm>
          <a:off x="6757163" y="3381006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AI/AN</a:t>
          </a:r>
        </a:p>
      </dsp:txBody>
      <dsp:txXfrm>
        <a:off x="6757163" y="3381006"/>
        <a:ext cx="629455" cy="449614"/>
      </dsp:txXfrm>
    </dsp:sp>
    <dsp:sp modelId="{20750CC5-FDB7-4E22-86AB-6F5268C3845B}">
      <dsp:nvSpPr>
        <dsp:cNvPr id="0" name=""/>
        <dsp:cNvSpPr/>
      </dsp:nvSpPr>
      <dsp:spPr>
        <a:xfrm>
          <a:off x="6757163" y="4056714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Multiracial</a:t>
          </a:r>
        </a:p>
      </dsp:txBody>
      <dsp:txXfrm>
        <a:off x="6757163" y="4056714"/>
        <a:ext cx="629455" cy="449614"/>
      </dsp:txXfrm>
    </dsp:sp>
    <dsp:sp modelId="{ACC323A2-0C3A-4EAF-AF70-A0B5046A33BA}">
      <dsp:nvSpPr>
        <dsp:cNvPr id="0" name=""/>
        <dsp:cNvSpPr/>
      </dsp:nvSpPr>
      <dsp:spPr>
        <a:xfrm>
          <a:off x="6757163" y="4732422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Other</a:t>
          </a:r>
        </a:p>
      </dsp:txBody>
      <dsp:txXfrm>
        <a:off x="6757163" y="4732422"/>
        <a:ext cx="629455" cy="449614"/>
      </dsp:txXfrm>
    </dsp:sp>
    <dsp:sp modelId="{29EFFF18-6C22-4B0B-87A8-3F066370DF03}">
      <dsp:nvSpPr>
        <dsp:cNvPr id="0" name=""/>
        <dsp:cNvSpPr/>
      </dsp:nvSpPr>
      <dsp:spPr>
        <a:xfrm>
          <a:off x="7920518" y="2466"/>
          <a:ext cx="1371603" cy="4496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2018</a:t>
          </a:r>
        </a:p>
      </dsp:txBody>
      <dsp:txXfrm>
        <a:off x="7920518" y="2466"/>
        <a:ext cx="1371603" cy="449614"/>
      </dsp:txXfrm>
    </dsp:sp>
    <dsp:sp modelId="{6AB6C963-24F4-43AA-BCE8-F01DA66BB9A2}">
      <dsp:nvSpPr>
        <dsp:cNvPr id="0" name=""/>
        <dsp:cNvSpPr/>
      </dsp:nvSpPr>
      <dsp:spPr>
        <a:xfrm>
          <a:off x="8103401" y="678174"/>
          <a:ext cx="1005837" cy="4496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2010 Census Tracts</a:t>
          </a:r>
        </a:p>
      </dsp:txBody>
      <dsp:txXfrm>
        <a:off x="8103401" y="678174"/>
        <a:ext cx="1005837" cy="449614"/>
      </dsp:txXfrm>
    </dsp:sp>
    <dsp:sp modelId="{2AE8D814-5105-40CB-8D21-F581AD47BC34}">
      <dsp:nvSpPr>
        <dsp:cNvPr id="0" name=""/>
        <dsp:cNvSpPr/>
      </dsp:nvSpPr>
      <dsp:spPr>
        <a:xfrm>
          <a:off x="8354860" y="1353882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White</a:t>
          </a:r>
        </a:p>
      </dsp:txBody>
      <dsp:txXfrm>
        <a:off x="8354860" y="1353882"/>
        <a:ext cx="629455" cy="449614"/>
      </dsp:txXfrm>
    </dsp:sp>
    <dsp:sp modelId="{921B7B5F-07C3-4962-92A9-9C73FF0A8364}">
      <dsp:nvSpPr>
        <dsp:cNvPr id="0" name=""/>
        <dsp:cNvSpPr/>
      </dsp:nvSpPr>
      <dsp:spPr>
        <a:xfrm>
          <a:off x="8354860" y="2029590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Black</a:t>
          </a:r>
        </a:p>
      </dsp:txBody>
      <dsp:txXfrm>
        <a:off x="8354860" y="2029590"/>
        <a:ext cx="629455" cy="449614"/>
      </dsp:txXfrm>
    </dsp:sp>
    <dsp:sp modelId="{D1F1CBAC-DBE8-4E8E-B944-F0EA68D6153D}">
      <dsp:nvSpPr>
        <dsp:cNvPr id="0" name=""/>
        <dsp:cNvSpPr/>
      </dsp:nvSpPr>
      <dsp:spPr>
        <a:xfrm>
          <a:off x="8354860" y="2705298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Asian-PI</a:t>
          </a:r>
        </a:p>
      </dsp:txBody>
      <dsp:txXfrm>
        <a:off x="8354860" y="2705298"/>
        <a:ext cx="629455" cy="449614"/>
      </dsp:txXfrm>
    </dsp:sp>
    <dsp:sp modelId="{E1956151-61E9-4E77-A4C8-19766514F8D4}">
      <dsp:nvSpPr>
        <dsp:cNvPr id="0" name=""/>
        <dsp:cNvSpPr/>
      </dsp:nvSpPr>
      <dsp:spPr>
        <a:xfrm>
          <a:off x="8354860" y="3381006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AI/AN</a:t>
          </a:r>
        </a:p>
      </dsp:txBody>
      <dsp:txXfrm>
        <a:off x="8354860" y="3381006"/>
        <a:ext cx="629455" cy="449614"/>
      </dsp:txXfrm>
    </dsp:sp>
    <dsp:sp modelId="{F211A5EA-B5C3-40B6-9AC5-66A0B11332D8}">
      <dsp:nvSpPr>
        <dsp:cNvPr id="0" name=""/>
        <dsp:cNvSpPr/>
      </dsp:nvSpPr>
      <dsp:spPr>
        <a:xfrm>
          <a:off x="8354860" y="4056714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Multiracial</a:t>
          </a:r>
        </a:p>
      </dsp:txBody>
      <dsp:txXfrm>
        <a:off x="8354860" y="4056714"/>
        <a:ext cx="629455" cy="449614"/>
      </dsp:txXfrm>
    </dsp:sp>
    <dsp:sp modelId="{C84CDEA3-A2A0-4FAE-9E68-E3B55E2690C0}">
      <dsp:nvSpPr>
        <dsp:cNvPr id="0" name=""/>
        <dsp:cNvSpPr/>
      </dsp:nvSpPr>
      <dsp:spPr>
        <a:xfrm>
          <a:off x="8354860" y="4732422"/>
          <a:ext cx="629455" cy="449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Other</a:t>
          </a:r>
        </a:p>
      </dsp:txBody>
      <dsp:txXfrm>
        <a:off x="8354860" y="4732422"/>
        <a:ext cx="629455" cy="449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ACD2-5431-4B72-8590-95BFEEDDB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B5350-069F-4ACA-9FEF-0553D164C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C07BA-F87E-47BF-978D-D8196757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6313-E0E1-48F3-B6D0-EFD95067AFD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872CC-C108-4513-9BEE-80BEFEAF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025BE-AB29-4986-BCA5-6CA2426B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3F38-993D-43A7-B383-8AE93701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1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103F-4685-4B16-8DA8-C3CA4117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2F2F5-2AA8-44AC-BEA1-1CFFE5C95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AFC9-BB95-4DBC-9326-4EB15A01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6313-E0E1-48F3-B6D0-EFD95067AFD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77C61-3D41-487A-AAB7-04E03EF3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3D646-52FB-4EE3-A77E-91524483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3F38-993D-43A7-B383-8AE93701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F0DD0-4204-409B-9204-0212B5EB3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D1871-36C3-4436-A722-F0145EE1C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99F8-6AFB-45DE-BFF4-FCF880C3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6313-E0E1-48F3-B6D0-EFD95067AFD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0DAE0-84A2-4170-8FEF-7415AC89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6385F-6EF5-49C4-B2DF-0A1B46F7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3F38-993D-43A7-B383-8AE93701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F0E1-B78B-47DE-81F6-33FC3298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20AF-C5E7-4546-A359-B949B3F2B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7704E-50A3-48CD-940D-2A0A5F3D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6313-E0E1-48F3-B6D0-EFD95067AFD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3D83-F648-41E2-9CA8-1A54CE59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E7BF1-87D7-43B7-A786-3CE36AF5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3F38-993D-43A7-B383-8AE93701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4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CAB9-104B-4764-A3A5-63225086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5AEC9-867B-489B-AE01-70B11A439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9D45A-F254-4225-818E-459FB4DD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6313-E0E1-48F3-B6D0-EFD95067AFD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224E8-B155-422D-B18D-8959A11F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1D60-7C8C-495B-BB45-1C3CE628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3F38-993D-43A7-B383-8AE93701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6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4189-CA1F-4439-950C-CC735CAF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B563-56DF-4B5C-B5EC-87258CD09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B0F4E-57F3-42E1-9BD6-D4FF5DB14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E1A6E-6BFD-400B-971D-C860938D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6313-E0E1-48F3-B6D0-EFD95067AFD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80173-8125-4391-994A-367FFC2C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40878-37C4-4B37-9B31-787DEE17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3F38-993D-43A7-B383-8AE93701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8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C842-1D6B-47DF-A987-BB07CE83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2D288-781D-444D-9C62-FA54420F2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EC617-3A5D-4FCA-90A4-90136C6E7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59AF4-AE64-4950-888B-837D50B4C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C18B3-9E50-4733-9088-0B890D83E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360D9-7E38-44C3-BD97-39432C9C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6313-E0E1-48F3-B6D0-EFD95067AFD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DB5F1-CAC3-4ECB-9A93-A5746E0E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13EED-EB16-4F02-B526-C048883A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3F38-993D-43A7-B383-8AE93701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5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7516-67F1-474E-87EF-5DA0F6FA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4559F-AF41-4801-BDEA-CDDE09F8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6313-E0E1-48F3-B6D0-EFD95067AFD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52CC1-57B5-4B39-9F1F-D65360B7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69B88-2020-4DF0-A511-8AB1B6A5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3F38-993D-43A7-B383-8AE93701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74E5E-7257-4549-BF81-E0BB3446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6313-E0E1-48F3-B6D0-EFD95067AFD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C04E8-C867-4AC4-93E8-05F7610E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A8DBD-6D6E-47DB-B0EA-E8D3CA8E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3F38-993D-43A7-B383-8AE93701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2A04-6735-4050-92A8-72E53815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6AD7-2A68-4643-9FB7-F1F9335AA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CBE12-0722-4D22-A247-045BEF61A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C6728-8376-425B-A655-738805CD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6313-E0E1-48F3-B6D0-EFD95067AFD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C6968-374F-40BB-B28B-E7B269CC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E6C24-0C40-4096-ABDE-3A18A648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3F38-993D-43A7-B383-8AE93701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0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BD2D-32DF-4DDC-B18C-BD428AAA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DEBFB-26F0-435F-B498-2190836D3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FB670-05E1-459A-B69F-8B7EB57C5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CC0C8-B7CB-475B-B8D8-BA4945E1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6313-E0E1-48F3-B6D0-EFD95067AFD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15763-A2CB-42DA-88F7-CDC8C5DE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F456F-B374-4A6A-8C82-EAB4BBC9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3F38-993D-43A7-B383-8AE93701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2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8FE69-1B35-4521-96D2-58D789B5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1FD07-D92D-4184-AECB-D5D8BAC99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0CA79-4F96-4CE0-81B9-BE4A444D8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6313-E0E1-48F3-B6D0-EFD95067AFD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E5631-B318-4028-8038-C05226C4F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48009-BEAE-4E0A-9356-9C5922740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C3F38-993D-43A7-B383-8AE93701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4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F870B00-C95E-43CA-928B-15399FCFB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3334157"/>
              </p:ext>
            </p:extLst>
          </p:nvPr>
        </p:nvGraphicFramePr>
        <p:xfrm>
          <a:off x="4197531" y="539931"/>
          <a:ext cx="7837714" cy="6055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608851-C586-4D6A-9789-2C964254EFC8}"/>
              </a:ext>
            </a:extLst>
          </p:cNvPr>
          <p:cNvSpPr txBox="1"/>
          <p:nvPr/>
        </p:nvSpPr>
        <p:spPr>
          <a:xfrm>
            <a:off x="339634" y="262467"/>
            <a:ext cx="38578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record has: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 = Has one+ cases (0/1)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 = SVI score, log(Population), Race, and Race*SVI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Unbalanced: differing number of records for year/GEOID combinations.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interested in trends over time, but need to adjust for year due to changes in testing/surveillance and different SVI versions at different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Nested random effect?: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(~1|GEOID/Year)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crossed random effects?: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(~1|Year) + (~1 | GEOID)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an additional grouping variable to account for spatial heterogeneity (e.g., County) and/or state-level differences (e.g., State)?</a:t>
            </a:r>
          </a:p>
        </p:txBody>
      </p:sp>
    </p:spTree>
    <p:extLst>
      <p:ext uri="{BB962C8B-B14F-4D97-AF65-F5344CB8AC3E}">
        <p14:creationId xmlns:p14="http://schemas.microsoft.com/office/powerpoint/2010/main" val="387766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F870B00-C95E-43CA-928B-15399FCFB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443326"/>
              </p:ext>
            </p:extLst>
          </p:nvPr>
        </p:nvGraphicFramePr>
        <p:xfrm>
          <a:off x="687977" y="984068"/>
          <a:ext cx="11033760" cy="7040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608851-C586-4D6A-9789-2C964254EFC8}"/>
              </a:ext>
            </a:extLst>
          </p:cNvPr>
          <p:cNvSpPr txBox="1"/>
          <p:nvPr/>
        </p:nvSpPr>
        <p:spPr>
          <a:xfrm>
            <a:off x="470263" y="505096"/>
            <a:ext cx="1146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Alternatively, I could specify the model as a repeated measures design with years nested within each Race, but I’m not really interested in trends, so I don’t know if this makes sense.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4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F870B00-C95E-43CA-928B-15399FCFB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3067838"/>
              </p:ext>
            </p:extLst>
          </p:nvPr>
        </p:nvGraphicFramePr>
        <p:xfrm>
          <a:off x="687977" y="984068"/>
          <a:ext cx="10821852" cy="5184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608851-C586-4D6A-9789-2C964254EFC8}"/>
              </a:ext>
            </a:extLst>
          </p:cNvPr>
          <p:cNvSpPr txBox="1"/>
          <p:nvPr/>
        </p:nvSpPr>
        <p:spPr>
          <a:xfrm>
            <a:off x="365760" y="0"/>
            <a:ext cx="1146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Alternatively, I could group census tracts within each year. The 2010 census tracts (~10K) exist for all years &gt;2000 and 2000 census tract exist only for the year 2000.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1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CBC888CF5B404F97B43D840BFD3C28" ma:contentTypeVersion="12" ma:contentTypeDescription="Create a new document." ma:contentTypeScope="" ma:versionID="ca30c4ac3db4460158ce65df3d567bfa">
  <xsd:schema xmlns:xsd="http://www.w3.org/2001/XMLSchema" xmlns:xs="http://www.w3.org/2001/XMLSchema" xmlns:p="http://schemas.microsoft.com/office/2006/metadata/properties" xmlns:ns3="ea49f6c4-8712-4c95-b045-76880bef60f0" xmlns:ns4="5b790284-d184-4a8a-8af4-afeda5e459b7" targetNamespace="http://schemas.microsoft.com/office/2006/metadata/properties" ma:root="true" ma:fieldsID="22bf24713a4e05b750586d38ba7f780f" ns3:_="" ns4:_="">
    <xsd:import namespace="ea49f6c4-8712-4c95-b045-76880bef60f0"/>
    <xsd:import namespace="5b790284-d184-4a8a-8af4-afeda5e459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49f6c4-8712-4c95-b045-76880bef6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790284-d184-4a8a-8af4-afeda5e459b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a49f6c4-8712-4c95-b045-76880bef60f0" xsi:nil="true"/>
  </documentManagement>
</p:properties>
</file>

<file path=customXml/itemProps1.xml><?xml version="1.0" encoding="utf-8"?>
<ds:datastoreItem xmlns:ds="http://schemas.openxmlformats.org/officeDocument/2006/customXml" ds:itemID="{4FA1D630-B710-49BC-A5B3-EC13F7AC86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3AF642-B5DF-4CC5-AFE6-E50A49B5B3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49f6c4-8712-4c95-b045-76880bef60f0"/>
    <ds:schemaRef ds:uri="5b790284-d184-4a8a-8af4-afeda5e459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003C0C-1D59-4290-955D-CFEBCA6A59F9}">
  <ds:schemaRefs>
    <ds:schemaRef ds:uri="http://schemas.microsoft.com/office/infopath/2007/PartnerControls"/>
    <ds:schemaRef ds:uri="http://www.w3.org/XML/1998/namespace"/>
    <ds:schemaRef ds:uri="http://purl.org/dc/dcmitype/"/>
    <ds:schemaRef ds:uri="ea49f6c4-8712-4c95-b045-76880bef60f0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5b790284-d184-4a8a-8af4-afeda5e459b7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367</Words>
  <Application>Microsoft Office PowerPoint</Application>
  <PresentationFormat>Widescreen</PresentationFormat>
  <Paragraphs>136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Rockhill, Sarah (ATSDR/OAD/OIA) (CTR)</dc:creator>
  <cp:lastModifiedBy>Rockhill, Sarah (ATSDR/OAD/OIA) (CTR)</cp:lastModifiedBy>
  <cp:revision>1</cp:revision>
  <dcterms:created xsi:type="dcterms:W3CDTF">2023-01-11T16:29:51Z</dcterms:created>
  <dcterms:modified xsi:type="dcterms:W3CDTF">2023-01-11T19:56:44Z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94a7b8-f06c-4dfe-bdcc-9b548fd58c31_Enabled">
    <vt:lpwstr>true</vt:lpwstr>
  </property>
  <property fmtid="{D5CDD505-2E9C-101B-9397-08002B2CF9AE}" pid="3" name="MSIP_Label_7b94a7b8-f06c-4dfe-bdcc-9b548fd58c31_SetDate">
    <vt:lpwstr>2023-01-11T18:51:07Z</vt:lpwstr>
  </property>
  <property fmtid="{D5CDD505-2E9C-101B-9397-08002B2CF9AE}" pid="4" name="MSIP_Label_7b94a7b8-f06c-4dfe-bdcc-9b548fd58c31_Method">
    <vt:lpwstr>Privileged</vt:lpwstr>
  </property>
  <property fmtid="{D5CDD505-2E9C-101B-9397-08002B2CF9AE}" pid="5" name="MSIP_Label_7b94a7b8-f06c-4dfe-bdcc-9b548fd58c31_Name">
    <vt:lpwstr>7b94a7b8-f06c-4dfe-bdcc-9b548fd58c31</vt:lpwstr>
  </property>
  <property fmtid="{D5CDD505-2E9C-101B-9397-08002B2CF9AE}" pid="6" name="MSIP_Label_7b94a7b8-f06c-4dfe-bdcc-9b548fd58c31_SiteId">
    <vt:lpwstr>9ce70869-60db-44fd-abe8-d2767077fc8f</vt:lpwstr>
  </property>
  <property fmtid="{D5CDD505-2E9C-101B-9397-08002B2CF9AE}" pid="7" name="MSIP_Label_7b94a7b8-f06c-4dfe-bdcc-9b548fd58c31_ActionId">
    <vt:lpwstr>892bb3ee-c2a9-4922-a679-6e0ab5b05e4c</vt:lpwstr>
  </property>
  <property fmtid="{D5CDD505-2E9C-101B-9397-08002B2CF9AE}" pid="8" name="MSIP_Label_7b94a7b8-f06c-4dfe-bdcc-9b548fd58c31_ContentBits">
    <vt:lpwstr>0</vt:lpwstr>
  </property>
  <property fmtid="{D5CDD505-2E9C-101B-9397-08002B2CF9AE}" pid="9" name="ContentTypeId">
    <vt:lpwstr>0x010100DCCBC888CF5B404F97B43D840BFD3C28</vt:lpwstr>
  </property>
</Properties>
</file>