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3" r:id="rId5"/>
    <p:sldId id="262" r:id="rId6"/>
    <p:sldId id="264" r:id="rId7"/>
  </p:sldIdLst>
  <p:sldSz cx="12195175" cy="15748000"/>
  <p:notesSz cx="6858000" cy="9144000"/>
  <p:defaultTextStyle>
    <a:defPPr>
      <a:defRPr lang="zh-TW"/>
    </a:defPPr>
    <a:lvl1pPr marL="0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9836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96725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9508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9345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91813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90176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588538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386901" algn="l" defTabSz="159672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9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31" d="100"/>
          <a:sy n="31" d="100"/>
        </p:scale>
        <p:origin x="-2184" y="-102"/>
      </p:cViewPr>
      <p:guideLst>
        <p:guide orient="horz" pos="49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638" y="4892088"/>
            <a:ext cx="10365899" cy="33756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9276" y="8923867"/>
            <a:ext cx="8536623" cy="40244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98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96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95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93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91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9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588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386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93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49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1792903" y="1447213"/>
            <a:ext cx="3658553" cy="3085441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3012" y="1447213"/>
            <a:ext cx="10776639" cy="3085441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20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335" y="10119549"/>
            <a:ext cx="10365899" cy="3127728"/>
          </a:xfrm>
        </p:spPr>
        <p:txBody>
          <a:bodyPr anchor="t"/>
          <a:lstStyle>
            <a:lvl1pPr algn="l">
              <a:defRPr sz="7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335" y="6674675"/>
            <a:ext cx="10365899" cy="3444874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9836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9672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39508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9345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9181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9017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58853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38690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4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3012" y="8439035"/>
            <a:ext cx="7217596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233862" y="8439035"/>
            <a:ext cx="7217595" cy="23862594"/>
          </a:xfrm>
        </p:spPr>
        <p:txBody>
          <a:bodyPr/>
          <a:lstStyle>
            <a:lvl1pPr>
              <a:defRPr sz="4900"/>
            </a:lvl1pPr>
            <a:lvl2pPr>
              <a:defRPr sz="42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389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525074"/>
            <a:ext cx="5388320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759" y="4994157"/>
            <a:ext cx="5388320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4980" y="3525074"/>
            <a:ext cx="5390437" cy="1469083"/>
          </a:xfrm>
        </p:spPr>
        <p:txBody>
          <a:bodyPr anchor="b"/>
          <a:lstStyle>
            <a:lvl1pPr marL="0" indent="0">
              <a:buNone/>
              <a:defRPr sz="4200" b="1"/>
            </a:lvl1pPr>
            <a:lvl2pPr marL="798363" indent="0">
              <a:buNone/>
              <a:defRPr sz="3500" b="1"/>
            </a:lvl2pPr>
            <a:lvl3pPr marL="1596725" indent="0">
              <a:buNone/>
              <a:defRPr sz="3100" b="1"/>
            </a:lvl3pPr>
            <a:lvl4pPr marL="2395088" indent="0">
              <a:buNone/>
              <a:defRPr sz="2800" b="1"/>
            </a:lvl4pPr>
            <a:lvl5pPr marL="3193451" indent="0">
              <a:buNone/>
              <a:defRPr sz="2800" b="1"/>
            </a:lvl5pPr>
            <a:lvl6pPr marL="3991813" indent="0">
              <a:buNone/>
              <a:defRPr sz="2800" b="1"/>
            </a:lvl6pPr>
            <a:lvl7pPr marL="4790176" indent="0">
              <a:buNone/>
              <a:defRPr sz="2800" b="1"/>
            </a:lvl7pPr>
            <a:lvl8pPr marL="5588538" indent="0">
              <a:buNone/>
              <a:defRPr sz="2800" b="1"/>
            </a:lvl8pPr>
            <a:lvl9pPr marL="6386901" indent="0">
              <a:buNone/>
              <a:defRPr sz="28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4980" y="4994157"/>
            <a:ext cx="5390437" cy="9073328"/>
          </a:xfrm>
        </p:spPr>
        <p:txBody>
          <a:bodyPr/>
          <a:lstStyle>
            <a:lvl1pPr>
              <a:defRPr sz="4200"/>
            </a:lvl1pPr>
            <a:lvl2pPr>
              <a:defRPr sz="35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6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80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759" y="627004"/>
            <a:ext cx="4012129" cy="2668411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974" y="627005"/>
            <a:ext cx="6817442" cy="13440482"/>
          </a:xfrm>
        </p:spPr>
        <p:txBody>
          <a:bodyPr/>
          <a:lstStyle>
            <a:lvl1pPr>
              <a:defRPr sz="5600"/>
            </a:lvl1pPr>
            <a:lvl2pPr>
              <a:defRPr sz="4900"/>
            </a:lvl2pPr>
            <a:lvl3pPr>
              <a:defRPr sz="42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759" y="3295416"/>
            <a:ext cx="4012129" cy="10772071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0340" y="11023600"/>
            <a:ext cx="7317105" cy="130139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90340" y="1407113"/>
            <a:ext cx="7317105" cy="9448800"/>
          </a:xfrm>
        </p:spPr>
        <p:txBody>
          <a:bodyPr/>
          <a:lstStyle>
            <a:lvl1pPr marL="0" indent="0">
              <a:buNone/>
              <a:defRPr sz="5600"/>
            </a:lvl1pPr>
            <a:lvl2pPr marL="798363" indent="0">
              <a:buNone/>
              <a:defRPr sz="4900"/>
            </a:lvl2pPr>
            <a:lvl3pPr marL="1596725" indent="0">
              <a:buNone/>
              <a:defRPr sz="4200"/>
            </a:lvl3pPr>
            <a:lvl4pPr marL="2395088" indent="0">
              <a:buNone/>
              <a:defRPr sz="3500"/>
            </a:lvl4pPr>
            <a:lvl5pPr marL="3193451" indent="0">
              <a:buNone/>
              <a:defRPr sz="3500"/>
            </a:lvl5pPr>
            <a:lvl6pPr marL="3991813" indent="0">
              <a:buNone/>
              <a:defRPr sz="3500"/>
            </a:lvl6pPr>
            <a:lvl7pPr marL="4790176" indent="0">
              <a:buNone/>
              <a:defRPr sz="3500"/>
            </a:lvl7pPr>
            <a:lvl8pPr marL="5588538" indent="0">
              <a:buNone/>
              <a:defRPr sz="3500"/>
            </a:lvl8pPr>
            <a:lvl9pPr marL="6386901" indent="0">
              <a:buNone/>
              <a:defRPr sz="3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90340" y="12324998"/>
            <a:ext cx="7317105" cy="1848202"/>
          </a:xfrm>
        </p:spPr>
        <p:txBody>
          <a:bodyPr/>
          <a:lstStyle>
            <a:lvl1pPr marL="0" indent="0">
              <a:buNone/>
              <a:defRPr sz="2400"/>
            </a:lvl1pPr>
            <a:lvl2pPr marL="798363" indent="0">
              <a:buNone/>
              <a:defRPr sz="2100"/>
            </a:lvl2pPr>
            <a:lvl3pPr marL="1596725" indent="0">
              <a:buNone/>
              <a:defRPr sz="1700"/>
            </a:lvl3pPr>
            <a:lvl4pPr marL="2395088" indent="0">
              <a:buNone/>
              <a:defRPr sz="1600"/>
            </a:lvl4pPr>
            <a:lvl5pPr marL="3193451" indent="0">
              <a:buNone/>
              <a:defRPr sz="1600"/>
            </a:lvl5pPr>
            <a:lvl6pPr marL="3991813" indent="0">
              <a:buNone/>
              <a:defRPr sz="1600"/>
            </a:lvl6pPr>
            <a:lvl7pPr marL="4790176" indent="0">
              <a:buNone/>
              <a:defRPr sz="1600"/>
            </a:lvl7pPr>
            <a:lvl8pPr marL="5588538" indent="0">
              <a:buNone/>
              <a:defRPr sz="1600"/>
            </a:lvl8pPr>
            <a:lvl9pPr marL="6386901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9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759" y="630650"/>
            <a:ext cx="10975658" cy="2624667"/>
          </a:xfrm>
          <a:prstGeom prst="rect">
            <a:avLst/>
          </a:prstGeom>
        </p:spPr>
        <p:txBody>
          <a:bodyPr vert="horz" lIns="159673" tIns="79836" rIns="159673" bIns="79836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759" y="3674535"/>
            <a:ext cx="10975658" cy="10392952"/>
          </a:xfrm>
          <a:prstGeom prst="rect">
            <a:avLst/>
          </a:prstGeom>
        </p:spPr>
        <p:txBody>
          <a:bodyPr vert="horz" lIns="159673" tIns="79836" rIns="159673" bIns="7983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759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3866F-F6FF-4E0C-A1E0-5E7F31502E82}" type="datetimeFigureOut">
              <a:rPr lang="zh-TW" altLang="en-US" smtClean="0"/>
              <a:t>2016/6/15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6685" y="14596064"/>
            <a:ext cx="3861805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9875" y="14596064"/>
            <a:ext cx="2845541" cy="838435"/>
          </a:xfrm>
          <a:prstGeom prst="rect">
            <a:avLst/>
          </a:prstGeom>
        </p:spPr>
        <p:txBody>
          <a:bodyPr vert="horz" lIns="159673" tIns="79836" rIns="159673" bIns="79836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1A65-6577-4EA1-AB4D-101FE74F3F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1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96725" rtl="0" eaLnBrk="1" latinLnBrk="0" hangingPunct="1">
        <a:spcBef>
          <a:spcPct val="0"/>
        </a:spcBef>
        <a:buNone/>
        <a:defRPr sz="7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772" indent="-598772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297339" indent="-498977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4900" kern="1200">
          <a:solidFill>
            <a:schemeClr val="tx1"/>
          </a:solidFill>
          <a:latin typeface="+mn-lt"/>
          <a:ea typeface="+mn-ea"/>
          <a:cs typeface="+mn-cs"/>
        </a:defRPr>
      </a:lvl2pPr>
      <a:lvl3pPr marL="199590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2794269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9263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0995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189357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987720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786082" indent="-399181" algn="l" defTabSz="1596725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9836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96725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9508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9345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91813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90176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88538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386901" algn="l" defTabSz="1596725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456540" y="-16664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5" name="矩形 4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0" y="-63485"/>
            <a:ext cx="12195175" cy="5569744"/>
            <a:chOff x="0" y="1321272"/>
            <a:chExt cx="12195175" cy="4464496"/>
          </a:xfrm>
        </p:grpSpPr>
        <p:sp>
          <p:nvSpPr>
            <p:cNvPr id="17" name="矩形 16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/>
          <p:cNvGrpSpPr/>
          <p:nvPr/>
        </p:nvGrpSpPr>
        <p:grpSpPr>
          <a:xfrm>
            <a:off x="-6647829" y="1377913"/>
            <a:ext cx="3010097" cy="3168352"/>
            <a:chOff x="0" y="1321272"/>
            <a:chExt cx="12195175" cy="4464496"/>
          </a:xfrm>
        </p:grpSpPr>
        <p:sp>
          <p:nvSpPr>
            <p:cNvPr id="28" name="矩形 27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線接點 28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-23793" y="-46880"/>
            <a:ext cx="3529092" cy="1321272"/>
            <a:chOff x="0" y="1321272"/>
            <a:chExt cx="12195175" cy="4464496"/>
          </a:xfrm>
        </p:grpSpPr>
        <p:sp>
          <p:nvSpPr>
            <p:cNvPr id="32" name="矩形 31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接點 32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424279" y="1479845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7198997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Log IN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5929918" y="641079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301280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7188826" y="14796296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0087918" y="14754513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/>
          <p:cNvCxnSpPr/>
          <p:nvPr/>
        </p:nvCxnSpPr>
        <p:spPr>
          <a:xfrm>
            <a:off x="-7177" y="1442672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51972" y="2962089"/>
            <a:ext cx="546182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一句經典的</a:t>
            </a:r>
            <a:r>
              <a:rPr lang="en-US" altLang="zh-TW" dirty="0" smtClean="0">
                <a:solidFill>
                  <a:schemeClr val="tx1"/>
                </a:solidFill>
              </a:rPr>
              <a:t>SLOGAN</a:t>
            </a:r>
            <a:r>
              <a:rPr lang="zh-TW" altLang="en-US" dirty="0" smtClean="0">
                <a:solidFill>
                  <a:schemeClr val="tx1"/>
                </a:solidFill>
              </a:rPr>
              <a:t>放在這裡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14594531" y="2617416"/>
            <a:ext cx="259228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把按鈕拉到</a:t>
            </a:r>
            <a:r>
              <a:rPr lang="en-US" altLang="zh-TW" dirty="0" smtClean="0"/>
              <a:t>footer</a:t>
            </a:r>
            <a:r>
              <a:rPr lang="zh-TW" altLang="en-US" dirty="0" smtClean="0"/>
              <a:t>   </a:t>
            </a:r>
            <a:r>
              <a:rPr lang="en-US" altLang="zh-TW" dirty="0" smtClean="0"/>
              <a:t>+</a:t>
            </a:r>
            <a:r>
              <a:rPr lang="zh-TW" altLang="en-US" dirty="0" smtClean="0"/>
              <a:t>熱門議題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9244445" y="4293445"/>
            <a:ext cx="1572155" cy="669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0" y="6001792"/>
            <a:ext cx="11237912" cy="5505165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10105186" y="344939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</a:t>
            </a:r>
            <a:r>
              <a:rPr lang="zh-TW" altLang="en-US" dirty="0">
                <a:solidFill>
                  <a:schemeClr val="tx1"/>
                </a:solidFill>
              </a:rPr>
              <a:t>尋</a:t>
            </a:r>
          </a:p>
        </p:txBody>
      </p:sp>
    </p:spTree>
    <p:extLst>
      <p:ext uri="{BB962C8B-B14F-4D97-AF65-F5344CB8AC3E}">
        <p14:creationId xmlns:p14="http://schemas.microsoft.com/office/powerpoint/2010/main" val="193741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0"/>
            <a:ext cx="3529092" cy="1339098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61831" y="14714760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303211" y="1886542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議題列表</a:t>
            </a:r>
          </a:p>
        </p:txBody>
      </p:sp>
      <p:sp>
        <p:nvSpPr>
          <p:cNvPr id="53" name="矩形 52"/>
          <p:cNvSpPr/>
          <p:nvPr/>
        </p:nvSpPr>
        <p:spPr>
          <a:xfrm>
            <a:off x="464096" y="5071368"/>
            <a:ext cx="5424618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64086" y="669761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64334" y="832385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5962683" y="452330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26893" y="3049464"/>
            <a:ext cx="546182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熱門議題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280419" y="5071368"/>
            <a:ext cx="5424618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80409" y="669761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280657" y="832385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243216" y="3049464"/>
            <a:ext cx="546182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最新</a:t>
            </a:r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07613" y="13202592"/>
            <a:ext cx="11253015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全部議題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2971" y="995010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3219" y="1157634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69294" y="9950103"/>
            <a:ext cx="5417082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4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69542" y="11576348"/>
            <a:ext cx="5416834" cy="612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5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-27458" y="945817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</a:t>
            </a:r>
            <a:r>
              <a:rPr lang="zh-TW" altLang="en-US" dirty="0">
                <a:solidFill>
                  <a:schemeClr val="tx1"/>
                </a:solidFill>
              </a:rPr>
              <a:t>名稱</a:t>
            </a: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56539" y="519210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23093" y="4705648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400313" y="519210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56539" y="627662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39" y="736114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6539" y="8445662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匿名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378223" y="627662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2367177" y="736114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2367177" y="8445662"/>
            <a:ext cx="9294140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469461" y="9880488"/>
            <a:ext cx="2492703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copyright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793" y="11106355"/>
            <a:ext cx="12205250" cy="12193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658427" y="11118548"/>
            <a:ext cx="518179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把連杰拉到漢堡 帳號管理也是</a:t>
            </a:r>
            <a:endParaRPr lang="zh-TW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9153815" y="1838829"/>
            <a:ext cx="2507502" cy="257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創建者資料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773160" y="956933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4773160" y="956933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5246424" y="2825375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260951" y="4116750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4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47674" y="-2736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漢堡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0963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0963" y="3136239"/>
            <a:ext cx="7361412" cy="1281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議題描述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-6717055" y="4427615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1" name="直線接點 40"/>
          <p:cNvCxnSpPr/>
          <p:nvPr/>
        </p:nvCxnSpPr>
        <p:spPr>
          <a:xfrm>
            <a:off x="-34176" y="8810104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2759127" y="426876"/>
            <a:ext cx="2952328" cy="7445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4" name="群組 53"/>
          <p:cNvGrpSpPr/>
          <p:nvPr/>
        </p:nvGrpSpPr>
        <p:grpSpPr>
          <a:xfrm>
            <a:off x="12759127" y="426876"/>
            <a:ext cx="2952328" cy="1580410"/>
            <a:chOff x="0" y="1321272"/>
            <a:chExt cx="12195175" cy="4464496"/>
          </a:xfrm>
        </p:grpSpPr>
        <p:sp>
          <p:nvSpPr>
            <p:cNvPr id="55" name="矩形 54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接點 55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13232391" y="2295318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3246918" y="3586693"/>
            <a:ext cx="1975008" cy="840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HOME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0772" y="4921672"/>
            <a:ext cx="2516405" cy="7373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分類選</a:t>
            </a:r>
            <a:r>
              <a:rPr lang="zh-TW" altLang="en-US" dirty="0">
                <a:solidFill>
                  <a:schemeClr val="tx1"/>
                </a:solidFill>
              </a:rPr>
              <a:t>單</a:t>
            </a:r>
          </a:p>
        </p:txBody>
      </p:sp>
      <p:sp>
        <p:nvSpPr>
          <p:cNvPr id="52" name="矩形 51"/>
          <p:cNvSpPr/>
          <p:nvPr/>
        </p:nvSpPr>
        <p:spPr>
          <a:xfrm>
            <a:off x="480772" y="6227740"/>
            <a:ext cx="7348225" cy="1070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樓主看</a:t>
            </a:r>
            <a:r>
              <a:rPr lang="zh-TW" altLang="en-US" dirty="0">
                <a:solidFill>
                  <a:schemeClr val="tx1"/>
                </a:solidFill>
              </a:rPr>
              <a:t>法</a:t>
            </a:r>
          </a:p>
        </p:txBody>
      </p:sp>
      <p:cxnSp>
        <p:nvCxnSpPr>
          <p:cNvPr id="60" name="直線接點 59"/>
          <p:cNvCxnSpPr/>
          <p:nvPr/>
        </p:nvCxnSpPr>
        <p:spPr>
          <a:xfrm>
            <a:off x="26117" y="9528512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456540" y="0"/>
            <a:ext cx="11237913" cy="15764664"/>
            <a:chOff x="349571" y="-9480"/>
            <a:chExt cx="11237913" cy="15764664"/>
          </a:xfrm>
          <a:solidFill>
            <a:schemeClr val="bg2"/>
          </a:solidFill>
        </p:grpSpPr>
        <p:sp>
          <p:nvSpPr>
            <p:cNvPr id="18" name="矩形 17"/>
            <p:cNvSpPr/>
            <p:nvPr/>
          </p:nvSpPr>
          <p:spPr>
            <a:xfrm>
              <a:off x="349571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93844" y="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6020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26572" y="7184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8392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475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99112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095748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92936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159300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125664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92028" y="-9480"/>
              <a:ext cx="630000" cy="1574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56232" y="-38254"/>
            <a:ext cx="3529092" cy="1321272"/>
            <a:chOff x="0" y="1321272"/>
            <a:chExt cx="12195175" cy="4464496"/>
          </a:xfrm>
        </p:grpSpPr>
        <p:sp>
          <p:nvSpPr>
            <p:cNvPr id="31" name="矩形 30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線接點 33"/>
          <p:cNvCxnSpPr/>
          <p:nvPr/>
        </p:nvCxnSpPr>
        <p:spPr>
          <a:xfrm>
            <a:off x="-34176" y="1326113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-23093" y="7937396"/>
            <a:ext cx="121951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277757" y="1903391"/>
            <a:ext cx="5461820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搜尋結果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-64825" y="1326113"/>
            <a:ext cx="2432002" cy="6611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-64826" y="1903391"/>
            <a:ext cx="521366" cy="655571"/>
            <a:chOff x="0" y="1321272"/>
            <a:chExt cx="12195175" cy="4464496"/>
          </a:xfrm>
        </p:grpSpPr>
        <p:sp>
          <p:nvSpPr>
            <p:cNvPr id="39" name="矩形 38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矩形 41"/>
          <p:cNvSpPr/>
          <p:nvPr/>
        </p:nvSpPr>
        <p:spPr>
          <a:xfrm>
            <a:off x="456540" y="1903391"/>
            <a:ext cx="1910636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議題搜尋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6540" y="3320007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議題列表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56540" y="4920392"/>
            <a:ext cx="1910635" cy="655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議題建立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pSp>
        <p:nvGrpSpPr>
          <p:cNvPr id="45" name="群組 44"/>
          <p:cNvGrpSpPr/>
          <p:nvPr/>
        </p:nvGrpSpPr>
        <p:grpSpPr>
          <a:xfrm>
            <a:off x="-64826" y="3320008"/>
            <a:ext cx="521365" cy="655569"/>
            <a:chOff x="0" y="1321272"/>
            <a:chExt cx="12195175" cy="4464496"/>
          </a:xfrm>
        </p:grpSpPr>
        <p:sp>
          <p:nvSpPr>
            <p:cNvPr id="46" name="矩形 45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接點 46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群組 48"/>
          <p:cNvGrpSpPr/>
          <p:nvPr/>
        </p:nvGrpSpPr>
        <p:grpSpPr>
          <a:xfrm>
            <a:off x="-64825" y="4914174"/>
            <a:ext cx="521366" cy="661788"/>
            <a:chOff x="0" y="1321272"/>
            <a:chExt cx="12195175" cy="4464496"/>
          </a:xfrm>
        </p:grpSpPr>
        <p:sp>
          <p:nvSpPr>
            <p:cNvPr id="50" name="矩形 49"/>
            <p:cNvSpPr/>
            <p:nvPr/>
          </p:nvSpPr>
          <p:spPr>
            <a:xfrm>
              <a:off x="0" y="1321272"/>
              <a:ext cx="12187998" cy="44644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" name="直線接點 50"/>
            <p:cNvCxnSpPr/>
            <p:nvPr/>
          </p:nvCxnSpPr>
          <p:spPr>
            <a:xfrm>
              <a:off x="0" y="1328094"/>
              <a:ext cx="12187998" cy="4457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>
              <a:off x="0" y="1321272"/>
              <a:ext cx="12195175" cy="4464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52"/>
          <p:cNvSpPr/>
          <p:nvPr/>
        </p:nvSpPr>
        <p:spPr>
          <a:xfrm>
            <a:off x="4311393" y="3136239"/>
            <a:ext cx="7394548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1.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321470" y="4736624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97387" y="6337009"/>
            <a:ext cx="7387830" cy="10231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3.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0098089" y="358867"/>
            <a:ext cx="1574274" cy="598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HI!XXX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12866339" y="5569744"/>
            <a:ext cx="39604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把它切成一辦，最新根最熱門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04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MYPAGE</a:t>
            </a:r>
            <a:r>
              <a:rPr lang="zh-TW" altLang="en-US" smtClean="0"/>
              <a:t> 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45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127</Words>
  <Application>Microsoft Office PowerPoint</Application>
  <PresentationFormat>自訂</PresentationFormat>
  <Paragraphs>50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MYPAGE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Firsthaze</cp:lastModifiedBy>
  <cp:revision>42</cp:revision>
  <dcterms:created xsi:type="dcterms:W3CDTF">2016-03-23T05:44:48Z</dcterms:created>
  <dcterms:modified xsi:type="dcterms:W3CDTF">2016-06-15T06:16:37Z</dcterms:modified>
</cp:coreProperties>
</file>