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</p:sldIdLst>
  <p:sldSz cx="12195175" cy="15748000"/>
  <p:notesSz cx="6858000" cy="9144000"/>
  <p:defaultTextStyle>
    <a:defPPr>
      <a:defRPr lang="zh-TW"/>
    </a:defPPr>
    <a:lvl1pPr marL="0" algn="l" defTabSz="1596725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1pPr>
    <a:lvl2pPr marL="798363" algn="l" defTabSz="1596725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2pPr>
    <a:lvl3pPr marL="1596725" algn="l" defTabSz="1596725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3pPr>
    <a:lvl4pPr marL="2395088" algn="l" defTabSz="1596725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4pPr>
    <a:lvl5pPr marL="3193451" algn="l" defTabSz="1596725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5pPr>
    <a:lvl6pPr marL="3991813" algn="l" defTabSz="1596725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6pPr>
    <a:lvl7pPr marL="4790176" algn="l" defTabSz="1596725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7pPr>
    <a:lvl8pPr marL="5588538" algn="l" defTabSz="1596725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8pPr>
    <a:lvl9pPr marL="6386901" algn="l" defTabSz="1596725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31" d="100"/>
          <a:sy n="31" d="100"/>
        </p:scale>
        <p:origin x="-2184" y="-102"/>
      </p:cViewPr>
      <p:guideLst>
        <p:guide orient="horz" pos="4960"/>
        <p:guide pos="384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638" y="4892088"/>
            <a:ext cx="10365899" cy="337561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9276" y="8923867"/>
            <a:ext cx="8536623" cy="402448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798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5967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3950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1934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991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7901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5885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3869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3866F-F6FF-4E0C-A1E0-5E7F31502E82}" type="datetimeFigureOut">
              <a:rPr lang="zh-TW" altLang="en-US" smtClean="0"/>
              <a:t>2016/6/4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B1A65-6577-4EA1-AB4D-101FE74F3F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5939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3866F-F6FF-4E0C-A1E0-5E7F31502E82}" type="datetimeFigureOut">
              <a:rPr lang="zh-TW" altLang="en-US" smtClean="0"/>
              <a:t>2016/6/4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B1A65-6577-4EA1-AB4D-101FE74F3F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2490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11792903" y="1447213"/>
            <a:ext cx="3658553" cy="3085441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13012" y="1447213"/>
            <a:ext cx="10776639" cy="3085441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3866F-F6FF-4E0C-A1E0-5E7F31502E82}" type="datetimeFigureOut">
              <a:rPr lang="zh-TW" altLang="en-US" smtClean="0"/>
              <a:t>2016/6/4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B1A65-6577-4EA1-AB4D-101FE74F3F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8200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3866F-F6FF-4E0C-A1E0-5E7F31502E82}" type="datetimeFigureOut">
              <a:rPr lang="zh-TW" altLang="en-US" smtClean="0"/>
              <a:t>2016/6/4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B1A65-6577-4EA1-AB4D-101FE74F3F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5908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335" y="10119549"/>
            <a:ext cx="10365899" cy="3127728"/>
          </a:xfrm>
        </p:spPr>
        <p:txBody>
          <a:bodyPr anchor="t"/>
          <a:lstStyle>
            <a:lvl1pPr algn="l">
              <a:defRPr sz="7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335" y="6674675"/>
            <a:ext cx="10365899" cy="3444874"/>
          </a:xfrm>
        </p:spPr>
        <p:txBody>
          <a:bodyPr anchor="b"/>
          <a:lstStyle>
            <a:lvl1pPr marL="0" indent="0">
              <a:buNone/>
              <a:defRPr sz="3500">
                <a:solidFill>
                  <a:schemeClr val="tx1">
                    <a:tint val="75000"/>
                  </a:schemeClr>
                </a:solidFill>
              </a:defRPr>
            </a:lvl1pPr>
            <a:lvl2pPr marL="798363" indent="0">
              <a:buNone/>
              <a:defRPr sz="3100">
                <a:solidFill>
                  <a:schemeClr val="tx1">
                    <a:tint val="75000"/>
                  </a:schemeClr>
                </a:solidFill>
              </a:defRPr>
            </a:lvl2pPr>
            <a:lvl3pPr marL="1596725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3pPr>
            <a:lvl4pPr marL="239508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3193451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99181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790176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558853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6386901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3866F-F6FF-4E0C-A1E0-5E7F31502E82}" type="datetimeFigureOut">
              <a:rPr lang="zh-TW" altLang="en-US" smtClean="0"/>
              <a:t>2016/6/4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B1A65-6577-4EA1-AB4D-101FE74F3F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442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13012" y="8439035"/>
            <a:ext cx="7217596" cy="23862594"/>
          </a:xfrm>
        </p:spPr>
        <p:txBody>
          <a:bodyPr/>
          <a:lstStyle>
            <a:lvl1pPr>
              <a:defRPr sz="4900"/>
            </a:lvl1pPr>
            <a:lvl2pPr>
              <a:defRPr sz="4200"/>
            </a:lvl2pPr>
            <a:lvl3pPr>
              <a:defRPr sz="3500"/>
            </a:lvl3pPr>
            <a:lvl4pPr>
              <a:defRPr sz="3100"/>
            </a:lvl4pPr>
            <a:lvl5pPr>
              <a:defRPr sz="3100"/>
            </a:lvl5pPr>
            <a:lvl6pPr>
              <a:defRPr sz="3100"/>
            </a:lvl6pPr>
            <a:lvl7pPr>
              <a:defRPr sz="3100"/>
            </a:lvl7pPr>
            <a:lvl8pPr>
              <a:defRPr sz="3100"/>
            </a:lvl8pPr>
            <a:lvl9pPr>
              <a:defRPr sz="31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233862" y="8439035"/>
            <a:ext cx="7217595" cy="23862594"/>
          </a:xfrm>
        </p:spPr>
        <p:txBody>
          <a:bodyPr/>
          <a:lstStyle>
            <a:lvl1pPr>
              <a:defRPr sz="4900"/>
            </a:lvl1pPr>
            <a:lvl2pPr>
              <a:defRPr sz="4200"/>
            </a:lvl2pPr>
            <a:lvl3pPr>
              <a:defRPr sz="3500"/>
            </a:lvl3pPr>
            <a:lvl4pPr>
              <a:defRPr sz="3100"/>
            </a:lvl4pPr>
            <a:lvl5pPr>
              <a:defRPr sz="3100"/>
            </a:lvl5pPr>
            <a:lvl6pPr>
              <a:defRPr sz="3100"/>
            </a:lvl6pPr>
            <a:lvl7pPr>
              <a:defRPr sz="3100"/>
            </a:lvl7pPr>
            <a:lvl8pPr>
              <a:defRPr sz="3100"/>
            </a:lvl8pPr>
            <a:lvl9pPr>
              <a:defRPr sz="31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3866F-F6FF-4E0C-A1E0-5E7F31502E82}" type="datetimeFigureOut">
              <a:rPr lang="zh-TW" altLang="en-US" smtClean="0"/>
              <a:t>2016/6/4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B1A65-6577-4EA1-AB4D-101FE74F3F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3893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759" y="630650"/>
            <a:ext cx="10975658" cy="2624667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759" y="3525074"/>
            <a:ext cx="5388320" cy="1469083"/>
          </a:xfrm>
        </p:spPr>
        <p:txBody>
          <a:bodyPr anchor="b"/>
          <a:lstStyle>
            <a:lvl1pPr marL="0" indent="0">
              <a:buNone/>
              <a:defRPr sz="4200" b="1"/>
            </a:lvl1pPr>
            <a:lvl2pPr marL="798363" indent="0">
              <a:buNone/>
              <a:defRPr sz="3500" b="1"/>
            </a:lvl2pPr>
            <a:lvl3pPr marL="1596725" indent="0">
              <a:buNone/>
              <a:defRPr sz="3100" b="1"/>
            </a:lvl3pPr>
            <a:lvl4pPr marL="2395088" indent="0">
              <a:buNone/>
              <a:defRPr sz="2800" b="1"/>
            </a:lvl4pPr>
            <a:lvl5pPr marL="3193451" indent="0">
              <a:buNone/>
              <a:defRPr sz="2800" b="1"/>
            </a:lvl5pPr>
            <a:lvl6pPr marL="3991813" indent="0">
              <a:buNone/>
              <a:defRPr sz="2800" b="1"/>
            </a:lvl6pPr>
            <a:lvl7pPr marL="4790176" indent="0">
              <a:buNone/>
              <a:defRPr sz="2800" b="1"/>
            </a:lvl7pPr>
            <a:lvl8pPr marL="5588538" indent="0">
              <a:buNone/>
              <a:defRPr sz="2800" b="1"/>
            </a:lvl8pPr>
            <a:lvl9pPr marL="6386901" indent="0">
              <a:buNone/>
              <a:defRPr sz="28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759" y="4994157"/>
            <a:ext cx="5388320" cy="9073328"/>
          </a:xfrm>
        </p:spPr>
        <p:txBody>
          <a:bodyPr/>
          <a:lstStyle>
            <a:lvl1pPr>
              <a:defRPr sz="4200"/>
            </a:lvl1pPr>
            <a:lvl2pPr>
              <a:defRPr sz="3500"/>
            </a:lvl2pPr>
            <a:lvl3pPr>
              <a:defRPr sz="31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4980" y="3525074"/>
            <a:ext cx="5390437" cy="1469083"/>
          </a:xfrm>
        </p:spPr>
        <p:txBody>
          <a:bodyPr anchor="b"/>
          <a:lstStyle>
            <a:lvl1pPr marL="0" indent="0">
              <a:buNone/>
              <a:defRPr sz="4200" b="1"/>
            </a:lvl1pPr>
            <a:lvl2pPr marL="798363" indent="0">
              <a:buNone/>
              <a:defRPr sz="3500" b="1"/>
            </a:lvl2pPr>
            <a:lvl3pPr marL="1596725" indent="0">
              <a:buNone/>
              <a:defRPr sz="3100" b="1"/>
            </a:lvl3pPr>
            <a:lvl4pPr marL="2395088" indent="0">
              <a:buNone/>
              <a:defRPr sz="2800" b="1"/>
            </a:lvl4pPr>
            <a:lvl5pPr marL="3193451" indent="0">
              <a:buNone/>
              <a:defRPr sz="2800" b="1"/>
            </a:lvl5pPr>
            <a:lvl6pPr marL="3991813" indent="0">
              <a:buNone/>
              <a:defRPr sz="2800" b="1"/>
            </a:lvl6pPr>
            <a:lvl7pPr marL="4790176" indent="0">
              <a:buNone/>
              <a:defRPr sz="2800" b="1"/>
            </a:lvl7pPr>
            <a:lvl8pPr marL="5588538" indent="0">
              <a:buNone/>
              <a:defRPr sz="2800" b="1"/>
            </a:lvl8pPr>
            <a:lvl9pPr marL="6386901" indent="0">
              <a:buNone/>
              <a:defRPr sz="28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4980" y="4994157"/>
            <a:ext cx="5390437" cy="9073328"/>
          </a:xfrm>
        </p:spPr>
        <p:txBody>
          <a:bodyPr/>
          <a:lstStyle>
            <a:lvl1pPr>
              <a:defRPr sz="4200"/>
            </a:lvl1pPr>
            <a:lvl2pPr>
              <a:defRPr sz="3500"/>
            </a:lvl2pPr>
            <a:lvl3pPr>
              <a:defRPr sz="31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3866F-F6FF-4E0C-A1E0-5E7F31502E82}" type="datetimeFigureOut">
              <a:rPr lang="zh-TW" altLang="en-US" smtClean="0"/>
              <a:t>2016/6/4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B1A65-6577-4EA1-AB4D-101FE74F3F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4618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3866F-F6FF-4E0C-A1E0-5E7F31502E82}" type="datetimeFigureOut">
              <a:rPr lang="zh-TW" altLang="en-US" smtClean="0"/>
              <a:t>2016/6/4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B1A65-6577-4EA1-AB4D-101FE74F3F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0491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3866F-F6FF-4E0C-A1E0-5E7F31502E82}" type="datetimeFigureOut">
              <a:rPr lang="zh-TW" altLang="en-US" smtClean="0"/>
              <a:t>2016/6/4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B1A65-6577-4EA1-AB4D-101FE74F3F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4808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759" y="627004"/>
            <a:ext cx="4012129" cy="2668411"/>
          </a:xfrm>
        </p:spPr>
        <p:txBody>
          <a:bodyPr anchor="b"/>
          <a:lstStyle>
            <a:lvl1pPr algn="l">
              <a:defRPr sz="35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7974" y="627005"/>
            <a:ext cx="6817442" cy="13440482"/>
          </a:xfrm>
        </p:spPr>
        <p:txBody>
          <a:bodyPr/>
          <a:lstStyle>
            <a:lvl1pPr>
              <a:defRPr sz="5600"/>
            </a:lvl1pPr>
            <a:lvl2pPr>
              <a:defRPr sz="4900"/>
            </a:lvl2pPr>
            <a:lvl3pPr>
              <a:defRPr sz="4200"/>
            </a:lvl3pPr>
            <a:lvl4pPr>
              <a:defRPr sz="3500"/>
            </a:lvl4pPr>
            <a:lvl5pPr>
              <a:defRPr sz="3500"/>
            </a:lvl5pPr>
            <a:lvl6pPr>
              <a:defRPr sz="3500"/>
            </a:lvl6pPr>
            <a:lvl7pPr>
              <a:defRPr sz="3500"/>
            </a:lvl7pPr>
            <a:lvl8pPr>
              <a:defRPr sz="3500"/>
            </a:lvl8pPr>
            <a:lvl9pPr>
              <a:defRPr sz="35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759" y="3295416"/>
            <a:ext cx="4012129" cy="10772071"/>
          </a:xfrm>
        </p:spPr>
        <p:txBody>
          <a:bodyPr/>
          <a:lstStyle>
            <a:lvl1pPr marL="0" indent="0">
              <a:buNone/>
              <a:defRPr sz="2400"/>
            </a:lvl1pPr>
            <a:lvl2pPr marL="798363" indent="0">
              <a:buNone/>
              <a:defRPr sz="2100"/>
            </a:lvl2pPr>
            <a:lvl3pPr marL="1596725" indent="0">
              <a:buNone/>
              <a:defRPr sz="1700"/>
            </a:lvl3pPr>
            <a:lvl4pPr marL="2395088" indent="0">
              <a:buNone/>
              <a:defRPr sz="1600"/>
            </a:lvl4pPr>
            <a:lvl5pPr marL="3193451" indent="0">
              <a:buNone/>
              <a:defRPr sz="1600"/>
            </a:lvl5pPr>
            <a:lvl6pPr marL="3991813" indent="0">
              <a:buNone/>
              <a:defRPr sz="1600"/>
            </a:lvl6pPr>
            <a:lvl7pPr marL="4790176" indent="0">
              <a:buNone/>
              <a:defRPr sz="1600"/>
            </a:lvl7pPr>
            <a:lvl8pPr marL="5588538" indent="0">
              <a:buNone/>
              <a:defRPr sz="1600"/>
            </a:lvl8pPr>
            <a:lvl9pPr marL="6386901" indent="0">
              <a:buNone/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3866F-F6FF-4E0C-A1E0-5E7F31502E82}" type="datetimeFigureOut">
              <a:rPr lang="zh-TW" altLang="en-US" smtClean="0"/>
              <a:t>2016/6/4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B1A65-6577-4EA1-AB4D-101FE74F3F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2463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90340" y="11023600"/>
            <a:ext cx="7317105" cy="1301398"/>
          </a:xfrm>
        </p:spPr>
        <p:txBody>
          <a:bodyPr anchor="b"/>
          <a:lstStyle>
            <a:lvl1pPr algn="l">
              <a:defRPr sz="35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90340" y="1407113"/>
            <a:ext cx="7317105" cy="9448800"/>
          </a:xfrm>
        </p:spPr>
        <p:txBody>
          <a:bodyPr/>
          <a:lstStyle>
            <a:lvl1pPr marL="0" indent="0">
              <a:buNone/>
              <a:defRPr sz="5600"/>
            </a:lvl1pPr>
            <a:lvl2pPr marL="798363" indent="0">
              <a:buNone/>
              <a:defRPr sz="4900"/>
            </a:lvl2pPr>
            <a:lvl3pPr marL="1596725" indent="0">
              <a:buNone/>
              <a:defRPr sz="4200"/>
            </a:lvl3pPr>
            <a:lvl4pPr marL="2395088" indent="0">
              <a:buNone/>
              <a:defRPr sz="3500"/>
            </a:lvl4pPr>
            <a:lvl5pPr marL="3193451" indent="0">
              <a:buNone/>
              <a:defRPr sz="3500"/>
            </a:lvl5pPr>
            <a:lvl6pPr marL="3991813" indent="0">
              <a:buNone/>
              <a:defRPr sz="3500"/>
            </a:lvl6pPr>
            <a:lvl7pPr marL="4790176" indent="0">
              <a:buNone/>
              <a:defRPr sz="3500"/>
            </a:lvl7pPr>
            <a:lvl8pPr marL="5588538" indent="0">
              <a:buNone/>
              <a:defRPr sz="3500"/>
            </a:lvl8pPr>
            <a:lvl9pPr marL="6386901" indent="0">
              <a:buNone/>
              <a:defRPr sz="35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90340" y="12324998"/>
            <a:ext cx="7317105" cy="1848202"/>
          </a:xfrm>
        </p:spPr>
        <p:txBody>
          <a:bodyPr/>
          <a:lstStyle>
            <a:lvl1pPr marL="0" indent="0">
              <a:buNone/>
              <a:defRPr sz="2400"/>
            </a:lvl1pPr>
            <a:lvl2pPr marL="798363" indent="0">
              <a:buNone/>
              <a:defRPr sz="2100"/>
            </a:lvl2pPr>
            <a:lvl3pPr marL="1596725" indent="0">
              <a:buNone/>
              <a:defRPr sz="1700"/>
            </a:lvl3pPr>
            <a:lvl4pPr marL="2395088" indent="0">
              <a:buNone/>
              <a:defRPr sz="1600"/>
            </a:lvl4pPr>
            <a:lvl5pPr marL="3193451" indent="0">
              <a:buNone/>
              <a:defRPr sz="1600"/>
            </a:lvl5pPr>
            <a:lvl6pPr marL="3991813" indent="0">
              <a:buNone/>
              <a:defRPr sz="1600"/>
            </a:lvl6pPr>
            <a:lvl7pPr marL="4790176" indent="0">
              <a:buNone/>
              <a:defRPr sz="1600"/>
            </a:lvl7pPr>
            <a:lvl8pPr marL="5588538" indent="0">
              <a:buNone/>
              <a:defRPr sz="1600"/>
            </a:lvl8pPr>
            <a:lvl9pPr marL="6386901" indent="0">
              <a:buNone/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3866F-F6FF-4E0C-A1E0-5E7F31502E82}" type="datetimeFigureOut">
              <a:rPr lang="zh-TW" altLang="en-US" smtClean="0"/>
              <a:t>2016/6/4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B1A65-6577-4EA1-AB4D-101FE74F3F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0988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759" y="630650"/>
            <a:ext cx="10975658" cy="2624667"/>
          </a:xfrm>
          <a:prstGeom prst="rect">
            <a:avLst/>
          </a:prstGeom>
        </p:spPr>
        <p:txBody>
          <a:bodyPr vert="horz" lIns="159673" tIns="79836" rIns="159673" bIns="79836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759" y="3674535"/>
            <a:ext cx="10975658" cy="10392952"/>
          </a:xfrm>
          <a:prstGeom prst="rect">
            <a:avLst/>
          </a:prstGeom>
        </p:spPr>
        <p:txBody>
          <a:bodyPr vert="horz" lIns="159673" tIns="79836" rIns="159673" bIns="79836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759" y="14596064"/>
            <a:ext cx="2845541" cy="838435"/>
          </a:xfrm>
          <a:prstGeom prst="rect">
            <a:avLst/>
          </a:prstGeom>
        </p:spPr>
        <p:txBody>
          <a:bodyPr vert="horz" lIns="159673" tIns="79836" rIns="159673" bIns="79836" rtlCol="0" anchor="ctr"/>
          <a:lstStyle>
            <a:lvl1pPr algn="l">
              <a:defRPr sz="2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73866F-F6FF-4E0C-A1E0-5E7F31502E82}" type="datetimeFigureOut">
              <a:rPr lang="zh-TW" altLang="en-US" smtClean="0"/>
              <a:t>2016/6/4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6685" y="14596064"/>
            <a:ext cx="3861805" cy="838435"/>
          </a:xfrm>
          <a:prstGeom prst="rect">
            <a:avLst/>
          </a:prstGeom>
        </p:spPr>
        <p:txBody>
          <a:bodyPr vert="horz" lIns="159673" tIns="79836" rIns="159673" bIns="79836" rtlCol="0" anchor="ctr"/>
          <a:lstStyle>
            <a:lvl1pPr algn="ctr">
              <a:defRPr sz="2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9875" y="14596064"/>
            <a:ext cx="2845541" cy="838435"/>
          </a:xfrm>
          <a:prstGeom prst="rect">
            <a:avLst/>
          </a:prstGeom>
        </p:spPr>
        <p:txBody>
          <a:bodyPr vert="horz" lIns="159673" tIns="79836" rIns="159673" bIns="79836" rtlCol="0" anchor="ctr"/>
          <a:lstStyle>
            <a:lvl1pPr algn="r">
              <a:defRPr sz="2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CB1A65-6577-4EA1-AB4D-101FE74F3F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1018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596725" rtl="0" eaLnBrk="1" latinLnBrk="0" hangingPunct="1">
        <a:spcBef>
          <a:spcPct val="0"/>
        </a:spcBef>
        <a:buNone/>
        <a:defRPr sz="7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98772" indent="-598772" algn="l" defTabSz="1596725" rtl="0" eaLnBrk="1" latinLnBrk="0" hangingPunct="1">
        <a:spcBef>
          <a:spcPct val="20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297339" indent="-498977" algn="l" defTabSz="1596725" rtl="0" eaLnBrk="1" latinLnBrk="0" hangingPunct="1">
        <a:spcBef>
          <a:spcPct val="20000"/>
        </a:spcBef>
        <a:buFont typeface="Arial" panose="020B0604020202020204" pitchFamily="34" charset="0"/>
        <a:buChar char="–"/>
        <a:defRPr sz="4900" kern="1200">
          <a:solidFill>
            <a:schemeClr val="tx1"/>
          </a:solidFill>
          <a:latin typeface="+mn-lt"/>
          <a:ea typeface="+mn-ea"/>
          <a:cs typeface="+mn-cs"/>
        </a:defRPr>
      </a:lvl2pPr>
      <a:lvl3pPr marL="1995907" indent="-399181" algn="l" defTabSz="1596725" rtl="0" eaLnBrk="1" latinLnBrk="0" hangingPunct="1">
        <a:spcBef>
          <a:spcPct val="200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3pPr>
      <a:lvl4pPr marL="2794269" indent="-399181" algn="l" defTabSz="1596725" rtl="0" eaLnBrk="1" latinLnBrk="0" hangingPunct="1">
        <a:spcBef>
          <a:spcPct val="20000"/>
        </a:spcBef>
        <a:buFont typeface="Arial" panose="020B0604020202020204" pitchFamily="34" charset="0"/>
        <a:buChar char="–"/>
        <a:defRPr sz="3500" kern="1200">
          <a:solidFill>
            <a:schemeClr val="tx1"/>
          </a:solidFill>
          <a:latin typeface="+mn-lt"/>
          <a:ea typeface="+mn-ea"/>
          <a:cs typeface="+mn-cs"/>
        </a:defRPr>
      </a:lvl4pPr>
      <a:lvl5pPr marL="3592632" indent="-399181" algn="l" defTabSz="1596725" rtl="0" eaLnBrk="1" latinLnBrk="0" hangingPunct="1">
        <a:spcBef>
          <a:spcPct val="20000"/>
        </a:spcBef>
        <a:buFont typeface="Arial" panose="020B0604020202020204" pitchFamily="34" charset="0"/>
        <a:buChar char="»"/>
        <a:defRPr sz="3500" kern="1200">
          <a:solidFill>
            <a:schemeClr val="tx1"/>
          </a:solidFill>
          <a:latin typeface="+mn-lt"/>
          <a:ea typeface="+mn-ea"/>
          <a:cs typeface="+mn-cs"/>
        </a:defRPr>
      </a:lvl5pPr>
      <a:lvl6pPr marL="4390995" indent="-399181" algn="l" defTabSz="1596725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6pPr>
      <a:lvl7pPr marL="5189357" indent="-399181" algn="l" defTabSz="1596725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7pPr>
      <a:lvl8pPr marL="5987720" indent="-399181" algn="l" defTabSz="1596725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8pPr>
      <a:lvl9pPr marL="6786082" indent="-399181" algn="l" defTabSz="1596725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596725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1pPr>
      <a:lvl2pPr marL="798363" algn="l" defTabSz="1596725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596725" algn="l" defTabSz="1596725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3pPr>
      <a:lvl4pPr marL="2395088" algn="l" defTabSz="1596725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4pPr>
      <a:lvl5pPr marL="3193451" algn="l" defTabSz="1596725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5pPr>
      <a:lvl6pPr marL="3991813" algn="l" defTabSz="1596725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6pPr>
      <a:lvl7pPr marL="4790176" algn="l" defTabSz="1596725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7pPr>
      <a:lvl8pPr marL="5588538" algn="l" defTabSz="1596725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8pPr>
      <a:lvl9pPr marL="6386901" algn="l" defTabSz="1596725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/>
          <p:cNvGrpSpPr/>
          <p:nvPr/>
        </p:nvGrpSpPr>
        <p:grpSpPr>
          <a:xfrm>
            <a:off x="456540" y="0"/>
            <a:ext cx="11237913" cy="15764664"/>
            <a:chOff x="349571" y="-9480"/>
            <a:chExt cx="11237913" cy="15764664"/>
          </a:xfrm>
          <a:solidFill>
            <a:schemeClr val="bg2"/>
          </a:solidFill>
        </p:grpSpPr>
        <p:sp>
          <p:nvSpPr>
            <p:cNvPr id="5" name="矩形 4"/>
            <p:cNvSpPr/>
            <p:nvPr/>
          </p:nvSpPr>
          <p:spPr>
            <a:xfrm>
              <a:off x="349571" y="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1293844" y="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2260208" y="-948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3226572" y="7184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8058392" y="-948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9024756" y="-948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9991120" y="-948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10957484" y="-948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4192936" y="-948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5159300" y="-948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6125664" y="-948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7092028" y="-948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</p:grpSp>
      <p:grpSp>
        <p:nvGrpSpPr>
          <p:cNvPr id="26" name="群組 25"/>
          <p:cNvGrpSpPr/>
          <p:nvPr/>
        </p:nvGrpSpPr>
        <p:grpSpPr>
          <a:xfrm>
            <a:off x="0" y="1321272"/>
            <a:ext cx="12195175" cy="5688632"/>
            <a:chOff x="0" y="1321272"/>
            <a:chExt cx="12195175" cy="4464496"/>
          </a:xfrm>
        </p:grpSpPr>
        <p:sp>
          <p:nvSpPr>
            <p:cNvPr id="17" name="矩形 16"/>
            <p:cNvSpPr/>
            <p:nvPr/>
          </p:nvSpPr>
          <p:spPr>
            <a:xfrm>
              <a:off x="0" y="1321272"/>
              <a:ext cx="12187998" cy="44644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1" name="直線接點 20"/>
            <p:cNvCxnSpPr/>
            <p:nvPr/>
          </p:nvCxnSpPr>
          <p:spPr>
            <a:xfrm>
              <a:off x="0" y="1328094"/>
              <a:ext cx="12187998" cy="44576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接點 22"/>
            <p:cNvCxnSpPr/>
            <p:nvPr/>
          </p:nvCxnSpPr>
          <p:spPr>
            <a:xfrm flipH="1">
              <a:off x="0" y="1321272"/>
              <a:ext cx="12195175" cy="446449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群組 26"/>
          <p:cNvGrpSpPr/>
          <p:nvPr/>
        </p:nvGrpSpPr>
        <p:grpSpPr>
          <a:xfrm>
            <a:off x="-6647829" y="1377913"/>
            <a:ext cx="3010097" cy="3168352"/>
            <a:chOff x="0" y="1321272"/>
            <a:chExt cx="12195175" cy="4464496"/>
          </a:xfrm>
        </p:grpSpPr>
        <p:sp>
          <p:nvSpPr>
            <p:cNvPr id="28" name="矩形 27"/>
            <p:cNvSpPr/>
            <p:nvPr/>
          </p:nvSpPr>
          <p:spPr>
            <a:xfrm>
              <a:off x="0" y="1321272"/>
              <a:ext cx="12187998" cy="44644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9" name="直線接點 28"/>
            <p:cNvCxnSpPr/>
            <p:nvPr/>
          </p:nvCxnSpPr>
          <p:spPr>
            <a:xfrm>
              <a:off x="0" y="1328094"/>
              <a:ext cx="12187998" cy="44576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接點 29"/>
            <p:cNvCxnSpPr/>
            <p:nvPr/>
          </p:nvCxnSpPr>
          <p:spPr>
            <a:xfrm flipH="1">
              <a:off x="0" y="1321272"/>
              <a:ext cx="12195175" cy="446449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群組 30"/>
          <p:cNvGrpSpPr/>
          <p:nvPr/>
        </p:nvGrpSpPr>
        <p:grpSpPr>
          <a:xfrm>
            <a:off x="4299905" y="0"/>
            <a:ext cx="3529092" cy="1321272"/>
            <a:chOff x="0" y="1321272"/>
            <a:chExt cx="12195175" cy="4464496"/>
          </a:xfrm>
        </p:grpSpPr>
        <p:sp>
          <p:nvSpPr>
            <p:cNvPr id="32" name="矩形 31"/>
            <p:cNvSpPr/>
            <p:nvPr/>
          </p:nvSpPr>
          <p:spPr>
            <a:xfrm>
              <a:off x="0" y="1321272"/>
              <a:ext cx="12187998" cy="44644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3" name="直線接點 32"/>
            <p:cNvCxnSpPr/>
            <p:nvPr/>
          </p:nvCxnSpPr>
          <p:spPr>
            <a:xfrm>
              <a:off x="0" y="1328094"/>
              <a:ext cx="12187998" cy="44576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接點 33"/>
            <p:cNvCxnSpPr/>
            <p:nvPr/>
          </p:nvCxnSpPr>
          <p:spPr>
            <a:xfrm flipH="1">
              <a:off x="0" y="1321272"/>
              <a:ext cx="12195175" cy="446449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矩形 34"/>
          <p:cNvSpPr/>
          <p:nvPr/>
        </p:nvSpPr>
        <p:spPr>
          <a:xfrm>
            <a:off x="456540" y="6001792"/>
            <a:ext cx="1574274" cy="5980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矩形 35"/>
          <p:cNvSpPr/>
          <p:nvPr/>
        </p:nvSpPr>
        <p:spPr>
          <a:xfrm>
            <a:off x="10098088" y="326980"/>
            <a:ext cx="1572155" cy="6693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Log IN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-5929918" y="6410799"/>
            <a:ext cx="1574274" cy="5980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矩形 37"/>
          <p:cNvSpPr/>
          <p:nvPr/>
        </p:nvSpPr>
        <p:spPr>
          <a:xfrm>
            <a:off x="3333541" y="5999636"/>
            <a:ext cx="1574274" cy="5980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矩形 38"/>
          <p:cNvSpPr/>
          <p:nvPr/>
        </p:nvSpPr>
        <p:spPr>
          <a:xfrm>
            <a:off x="7221087" y="5999636"/>
            <a:ext cx="1574274" cy="5980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矩形 39"/>
          <p:cNvSpPr/>
          <p:nvPr/>
        </p:nvSpPr>
        <p:spPr>
          <a:xfrm>
            <a:off x="10120179" y="5957853"/>
            <a:ext cx="1574274" cy="5980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2" name="直線接點 41"/>
          <p:cNvCxnSpPr/>
          <p:nvPr/>
        </p:nvCxnSpPr>
        <p:spPr>
          <a:xfrm>
            <a:off x="0" y="5569744"/>
            <a:ext cx="121951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/>
          <p:cNvSpPr/>
          <p:nvPr/>
        </p:nvSpPr>
        <p:spPr>
          <a:xfrm>
            <a:off x="3333541" y="3265488"/>
            <a:ext cx="5461820" cy="5980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一句經典的</a:t>
            </a:r>
            <a:r>
              <a:rPr lang="en-US" altLang="zh-TW" dirty="0" smtClean="0">
                <a:solidFill>
                  <a:schemeClr val="tx1"/>
                </a:solidFill>
              </a:rPr>
              <a:t>SLOGAN</a:t>
            </a:r>
            <a:r>
              <a:rPr lang="zh-TW" altLang="en-US" dirty="0" smtClean="0">
                <a:solidFill>
                  <a:schemeClr val="tx1"/>
                </a:solidFill>
              </a:rPr>
              <a:t>放在這裡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7413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/>
          <p:cNvGrpSpPr/>
          <p:nvPr/>
        </p:nvGrpSpPr>
        <p:grpSpPr>
          <a:xfrm>
            <a:off x="456540" y="0"/>
            <a:ext cx="11237913" cy="15764664"/>
            <a:chOff x="349571" y="-9480"/>
            <a:chExt cx="11237913" cy="15764664"/>
          </a:xfrm>
          <a:solidFill>
            <a:schemeClr val="bg2"/>
          </a:solidFill>
        </p:grpSpPr>
        <p:sp>
          <p:nvSpPr>
            <p:cNvPr id="5" name="矩形 4"/>
            <p:cNvSpPr/>
            <p:nvPr/>
          </p:nvSpPr>
          <p:spPr>
            <a:xfrm>
              <a:off x="349571" y="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1293844" y="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2260208" y="-948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3226572" y="7184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8058392" y="-948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9024756" y="-948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9991120" y="-948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10957484" y="-948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4192936" y="-948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5159300" y="-948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6125664" y="-948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7092028" y="-948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</p:grpSp>
      <p:grpSp>
        <p:nvGrpSpPr>
          <p:cNvPr id="27" name="群組 26"/>
          <p:cNvGrpSpPr/>
          <p:nvPr/>
        </p:nvGrpSpPr>
        <p:grpSpPr>
          <a:xfrm>
            <a:off x="-64826" y="1903391"/>
            <a:ext cx="521366" cy="655571"/>
            <a:chOff x="0" y="1321272"/>
            <a:chExt cx="12195175" cy="4464496"/>
          </a:xfrm>
        </p:grpSpPr>
        <p:sp>
          <p:nvSpPr>
            <p:cNvPr id="28" name="矩形 27"/>
            <p:cNvSpPr/>
            <p:nvPr/>
          </p:nvSpPr>
          <p:spPr>
            <a:xfrm>
              <a:off x="0" y="1321272"/>
              <a:ext cx="12187998" cy="44644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9" name="直線接點 28"/>
            <p:cNvCxnSpPr/>
            <p:nvPr/>
          </p:nvCxnSpPr>
          <p:spPr>
            <a:xfrm>
              <a:off x="0" y="1328094"/>
              <a:ext cx="12187998" cy="44576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接點 29"/>
            <p:cNvCxnSpPr/>
            <p:nvPr/>
          </p:nvCxnSpPr>
          <p:spPr>
            <a:xfrm flipH="1">
              <a:off x="0" y="1321272"/>
              <a:ext cx="12195175" cy="446449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矩形 36"/>
          <p:cNvSpPr/>
          <p:nvPr/>
        </p:nvSpPr>
        <p:spPr>
          <a:xfrm>
            <a:off x="10098089" y="358867"/>
            <a:ext cx="1574274" cy="5980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HI!XXX</a:t>
            </a:r>
            <a:endParaRPr lang="zh-TW" altLang="en-US" dirty="0">
              <a:solidFill>
                <a:schemeClr val="tx1"/>
              </a:solidFill>
            </a:endParaRPr>
          </a:p>
        </p:txBody>
      </p:sp>
      <p:grpSp>
        <p:nvGrpSpPr>
          <p:cNvPr id="41" name="群組 40"/>
          <p:cNvGrpSpPr/>
          <p:nvPr/>
        </p:nvGrpSpPr>
        <p:grpSpPr>
          <a:xfrm>
            <a:off x="4306623" y="-3745"/>
            <a:ext cx="3529092" cy="1321272"/>
            <a:chOff x="0" y="1321272"/>
            <a:chExt cx="12195175" cy="4464496"/>
          </a:xfrm>
        </p:grpSpPr>
        <p:sp>
          <p:nvSpPr>
            <p:cNvPr id="43" name="矩形 42"/>
            <p:cNvSpPr/>
            <p:nvPr/>
          </p:nvSpPr>
          <p:spPr>
            <a:xfrm>
              <a:off x="0" y="1321272"/>
              <a:ext cx="12187998" cy="44644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45" name="直線接點 44"/>
            <p:cNvCxnSpPr/>
            <p:nvPr/>
          </p:nvCxnSpPr>
          <p:spPr>
            <a:xfrm>
              <a:off x="0" y="1328094"/>
              <a:ext cx="12187998" cy="44576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線接點 45"/>
            <p:cNvCxnSpPr/>
            <p:nvPr/>
          </p:nvCxnSpPr>
          <p:spPr>
            <a:xfrm flipH="1">
              <a:off x="0" y="1321272"/>
              <a:ext cx="12195175" cy="446449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7" name="直線接點 46"/>
          <p:cNvCxnSpPr/>
          <p:nvPr/>
        </p:nvCxnSpPr>
        <p:spPr>
          <a:xfrm>
            <a:off x="-34176" y="1326113"/>
            <a:ext cx="121951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 51"/>
          <p:cNvSpPr/>
          <p:nvPr/>
        </p:nvSpPr>
        <p:spPr>
          <a:xfrm>
            <a:off x="5277757" y="1903391"/>
            <a:ext cx="5461820" cy="6555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熱門討論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4311393" y="3136239"/>
            <a:ext cx="7394548" cy="10231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>
                <a:solidFill>
                  <a:schemeClr val="tx1"/>
                </a:solidFill>
              </a:rPr>
              <a:t>1.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4321470" y="4736624"/>
            <a:ext cx="7387830" cy="10231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>
                <a:solidFill>
                  <a:schemeClr val="tx1"/>
                </a:solidFill>
              </a:rPr>
              <a:t>2</a:t>
            </a:r>
            <a:r>
              <a:rPr lang="en-US" altLang="zh-TW" dirty="0" smtClean="0">
                <a:solidFill>
                  <a:schemeClr val="tx1"/>
                </a:solidFill>
              </a:rPr>
              <a:t>.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4297387" y="6337009"/>
            <a:ext cx="7387830" cy="10231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>
                <a:solidFill>
                  <a:schemeClr val="tx1"/>
                </a:solidFill>
              </a:rPr>
              <a:t>3.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56" name="直線接點 55"/>
          <p:cNvCxnSpPr/>
          <p:nvPr/>
        </p:nvCxnSpPr>
        <p:spPr>
          <a:xfrm>
            <a:off x="-23093" y="7937396"/>
            <a:ext cx="121951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矩形 60"/>
          <p:cNvSpPr/>
          <p:nvPr/>
        </p:nvSpPr>
        <p:spPr>
          <a:xfrm>
            <a:off x="-9168109" y="6410798"/>
            <a:ext cx="2302730" cy="21832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2" name="矩形 61"/>
          <p:cNvSpPr/>
          <p:nvPr/>
        </p:nvSpPr>
        <p:spPr>
          <a:xfrm>
            <a:off x="-64825" y="1326113"/>
            <a:ext cx="2432002" cy="66112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矩形 62"/>
          <p:cNvSpPr/>
          <p:nvPr/>
        </p:nvSpPr>
        <p:spPr>
          <a:xfrm>
            <a:off x="456540" y="1903391"/>
            <a:ext cx="1910636" cy="6555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議題搜尋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456540" y="3320007"/>
            <a:ext cx="1910635" cy="6555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議題列表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456540" y="4920392"/>
            <a:ext cx="1910635" cy="6555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議題建立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-4850299" y="8594079"/>
            <a:ext cx="1151365" cy="10916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67" name="群組 66"/>
          <p:cNvGrpSpPr/>
          <p:nvPr/>
        </p:nvGrpSpPr>
        <p:grpSpPr>
          <a:xfrm>
            <a:off x="-9303741" y="1469927"/>
            <a:ext cx="5184576" cy="3168352"/>
            <a:chOff x="0" y="1321272"/>
            <a:chExt cx="12195175" cy="4464496"/>
          </a:xfrm>
        </p:grpSpPr>
        <p:sp>
          <p:nvSpPr>
            <p:cNvPr id="68" name="矩形 67"/>
            <p:cNvSpPr/>
            <p:nvPr/>
          </p:nvSpPr>
          <p:spPr>
            <a:xfrm>
              <a:off x="0" y="1321272"/>
              <a:ext cx="12187998" cy="44644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69" name="直線接點 68"/>
            <p:cNvCxnSpPr/>
            <p:nvPr/>
          </p:nvCxnSpPr>
          <p:spPr>
            <a:xfrm>
              <a:off x="0" y="1328094"/>
              <a:ext cx="12187998" cy="44576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線接點 69"/>
            <p:cNvCxnSpPr/>
            <p:nvPr/>
          </p:nvCxnSpPr>
          <p:spPr>
            <a:xfrm flipH="1">
              <a:off x="0" y="1321272"/>
              <a:ext cx="12195175" cy="446449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群組 70"/>
          <p:cNvGrpSpPr/>
          <p:nvPr/>
        </p:nvGrpSpPr>
        <p:grpSpPr>
          <a:xfrm>
            <a:off x="-64826" y="3320008"/>
            <a:ext cx="521365" cy="655569"/>
            <a:chOff x="0" y="1321272"/>
            <a:chExt cx="12195175" cy="4464496"/>
          </a:xfrm>
        </p:grpSpPr>
        <p:sp>
          <p:nvSpPr>
            <p:cNvPr id="72" name="矩形 71"/>
            <p:cNvSpPr/>
            <p:nvPr/>
          </p:nvSpPr>
          <p:spPr>
            <a:xfrm>
              <a:off x="0" y="1321272"/>
              <a:ext cx="12187998" cy="44644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73" name="直線接點 72"/>
            <p:cNvCxnSpPr/>
            <p:nvPr/>
          </p:nvCxnSpPr>
          <p:spPr>
            <a:xfrm>
              <a:off x="0" y="1328094"/>
              <a:ext cx="12187998" cy="44576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線接點 73"/>
            <p:cNvCxnSpPr/>
            <p:nvPr/>
          </p:nvCxnSpPr>
          <p:spPr>
            <a:xfrm flipH="1">
              <a:off x="0" y="1321272"/>
              <a:ext cx="12195175" cy="446449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群組 74"/>
          <p:cNvGrpSpPr/>
          <p:nvPr/>
        </p:nvGrpSpPr>
        <p:grpSpPr>
          <a:xfrm>
            <a:off x="-64825" y="4914174"/>
            <a:ext cx="521366" cy="661788"/>
            <a:chOff x="0" y="1321272"/>
            <a:chExt cx="12195175" cy="4464496"/>
          </a:xfrm>
        </p:grpSpPr>
        <p:sp>
          <p:nvSpPr>
            <p:cNvPr id="76" name="矩形 75"/>
            <p:cNvSpPr/>
            <p:nvPr/>
          </p:nvSpPr>
          <p:spPr>
            <a:xfrm>
              <a:off x="0" y="1321272"/>
              <a:ext cx="12187998" cy="44644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77" name="直線接點 76"/>
            <p:cNvCxnSpPr/>
            <p:nvPr/>
          </p:nvCxnSpPr>
          <p:spPr>
            <a:xfrm>
              <a:off x="0" y="1328094"/>
              <a:ext cx="12187998" cy="44576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線接點 77"/>
            <p:cNvCxnSpPr/>
            <p:nvPr/>
          </p:nvCxnSpPr>
          <p:spPr>
            <a:xfrm flipH="1">
              <a:off x="0" y="1321272"/>
              <a:ext cx="12195175" cy="446449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050050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406</TotalTime>
  <Words>23</Words>
  <Application>Microsoft Office PowerPoint</Application>
  <PresentationFormat>自訂</PresentationFormat>
  <Paragraphs>10</Paragraphs>
  <Slides>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3" baseType="lpstr">
      <vt:lpstr>Office 佈景主題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Firsthaze</cp:lastModifiedBy>
  <cp:revision>20</cp:revision>
  <dcterms:created xsi:type="dcterms:W3CDTF">2016-03-23T05:44:48Z</dcterms:created>
  <dcterms:modified xsi:type="dcterms:W3CDTF">2016-06-04T14:11:34Z</dcterms:modified>
</cp:coreProperties>
</file>