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  <p:sldId id="265" r:id="rId8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978" y="-7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387501" y="11600470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7384" y="11576347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6280658" y="5095489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280409" y="6721735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280409" y="8350255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45967" y="9974225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11826" y="6721734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11826" y="8350254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77384" y="9974224"/>
            <a:ext cx="5416834" cy="58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07612" y="5071367"/>
            <a:ext cx="5473555" cy="61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61832" y="1339098"/>
            <a:ext cx="12257007" cy="1337566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07612" y="13202591"/>
            <a:ext cx="11289879" cy="99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204423" y="3049464"/>
            <a:ext cx="5473555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07613" y="3049464"/>
            <a:ext cx="5473555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28372" y="1886542"/>
            <a:ext cx="5436659" cy="655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34177" y="3262"/>
            <a:ext cx="12229351" cy="1335836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-16889925" y="747752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7613" y="13202592"/>
            <a:ext cx="11253015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71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219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9294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69542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61831" y="14714760"/>
            <a:ext cx="12257006" cy="103324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60013" y="11576348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6387501" y="11576348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22602" y="99994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350090" y="99994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89152" y="83502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6640" y="835025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81869" y="672173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309357" y="6721735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76227" y="5046524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6303715" y="5046524"/>
            <a:ext cx="5368648" cy="612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9880488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78631" y="-8332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6" name="矩形 5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19" name="矩形 1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-34179" y="1377865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2136" y="3481512"/>
            <a:ext cx="11244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8630" y="2329384"/>
            <a:ext cx="2540638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暱稱修改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929919" y="6410798"/>
            <a:ext cx="5114737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98678" y="2329384"/>
            <a:ext cx="541851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53816" y="2329384"/>
            <a:ext cx="159636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修改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631" y="3841552"/>
            <a:ext cx="447336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已發佈的議題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0" y="5551311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8630" y="7356119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630" y="9160927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8630" y="10965735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472136" y="4993680"/>
            <a:ext cx="4479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78631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34179" y="1377865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6667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ABOUT US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66678" y="3305134"/>
            <a:ext cx="642818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66679" y="8541896"/>
            <a:ext cx="641713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89268" y="5898264"/>
            <a:ext cx="642818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43024" y="11160277"/>
            <a:ext cx="6385473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98473" y="3305134"/>
            <a:ext cx="1944551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794862" y="5898264"/>
            <a:ext cx="1944551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498472" y="8541896"/>
            <a:ext cx="1944551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9727812" y="11160277"/>
            <a:ext cx="1944551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34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138</Words>
  <Application>Microsoft Office PowerPoint</Application>
  <PresentationFormat>自訂</PresentationFormat>
  <Paragraphs>55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56</cp:revision>
  <dcterms:created xsi:type="dcterms:W3CDTF">2016-03-23T05:44:48Z</dcterms:created>
  <dcterms:modified xsi:type="dcterms:W3CDTF">2016-06-21T13:17:42Z</dcterms:modified>
</cp:coreProperties>
</file>