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5175" cy="15748000"/>
  <p:notesSz cx="6858000" cy="9144000"/>
  <p:defaultTextStyle>
    <a:defPPr>
      <a:defRPr lang="zh-TW"/>
    </a:defPPr>
    <a:lvl1pPr marL="0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9836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96725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9508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9345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9181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90176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8853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8690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-2106" y="-60"/>
      </p:cViewPr>
      <p:guideLst>
        <p:guide orient="horz" pos="49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638" y="4892088"/>
            <a:ext cx="10365899" cy="3375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276" y="8923867"/>
            <a:ext cx="8536623" cy="40244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98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5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1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9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88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86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93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49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92903" y="1447213"/>
            <a:ext cx="3658553" cy="308544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3012" y="1447213"/>
            <a:ext cx="10776639" cy="308544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20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90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335" y="10119549"/>
            <a:ext cx="10365899" cy="3127728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335" y="6674675"/>
            <a:ext cx="10365899" cy="3444874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9836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9672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508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934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9181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9017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885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869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3012" y="8439035"/>
            <a:ext cx="7217596" cy="2386259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33862" y="8439035"/>
            <a:ext cx="7217595" cy="2386259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89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525074"/>
            <a:ext cx="5388320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759" y="4994157"/>
            <a:ext cx="5388320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4980" y="3525074"/>
            <a:ext cx="5390437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4980" y="4994157"/>
            <a:ext cx="5390437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61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49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80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27004"/>
            <a:ext cx="4012129" cy="2668411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974" y="627005"/>
            <a:ext cx="6817442" cy="13440482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759" y="3295416"/>
            <a:ext cx="4012129" cy="10772071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46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340" y="11023600"/>
            <a:ext cx="7317105" cy="1301398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340" y="1407113"/>
            <a:ext cx="7317105" cy="9448800"/>
          </a:xfrm>
        </p:spPr>
        <p:txBody>
          <a:bodyPr/>
          <a:lstStyle>
            <a:lvl1pPr marL="0" indent="0">
              <a:buNone/>
              <a:defRPr sz="5600"/>
            </a:lvl1pPr>
            <a:lvl2pPr marL="798363" indent="0">
              <a:buNone/>
              <a:defRPr sz="4900"/>
            </a:lvl2pPr>
            <a:lvl3pPr marL="1596725" indent="0">
              <a:buNone/>
              <a:defRPr sz="4200"/>
            </a:lvl3pPr>
            <a:lvl4pPr marL="2395088" indent="0">
              <a:buNone/>
              <a:defRPr sz="3500"/>
            </a:lvl4pPr>
            <a:lvl5pPr marL="3193451" indent="0">
              <a:buNone/>
              <a:defRPr sz="3500"/>
            </a:lvl5pPr>
            <a:lvl6pPr marL="3991813" indent="0">
              <a:buNone/>
              <a:defRPr sz="3500"/>
            </a:lvl6pPr>
            <a:lvl7pPr marL="4790176" indent="0">
              <a:buNone/>
              <a:defRPr sz="3500"/>
            </a:lvl7pPr>
            <a:lvl8pPr marL="5588538" indent="0">
              <a:buNone/>
              <a:defRPr sz="3500"/>
            </a:lvl8pPr>
            <a:lvl9pPr marL="6386901" indent="0">
              <a:buNone/>
              <a:defRPr sz="3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340" y="12324998"/>
            <a:ext cx="7317105" cy="1848202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98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  <a:prstGeom prst="rect">
            <a:avLst/>
          </a:prstGeom>
        </p:spPr>
        <p:txBody>
          <a:bodyPr vert="horz" lIns="159673" tIns="79836" rIns="159673" bIns="7983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674535"/>
            <a:ext cx="10975658" cy="10392952"/>
          </a:xfrm>
          <a:prstGeom prst="rect">
            <a:avLst/>
          </a:prstGeom>
        </p:spPr>
        <p:txBody>
          <a:bodyPr vert="horz" lIns="159673" tIns="79836" rIns="159673" bIns="7983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759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866F-F6FF-4E0C-A1E0-5E7F31502E82}" type="datetimeFigureOut">
              <a:rPr lang="zh-TW" altLang="en-US" smtClean="0"/>
              <a:t>2016/6/5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6685" y="14596064"/>
            <a:ext cx="3861805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5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0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96725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8772" indent="-598772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297339" indent="-498977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90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94269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9263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90995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8935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87720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8608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836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96725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9508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9345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9181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90176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8853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8690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5" name="矩形 4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0" y="1321272"/>
            <a:ext cx="12195175" cy="5688632"/>
            <a:chOff x="0" y="1321272"/>
            <a:chExt cx="12195175" cy="4464496"/>
          </a:xfrm>
        </p:grpSpPr>
        <p:sp>
          <p:nvSpPr>
            <p:cNvPr id="17" name="矩形 16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-6647829" y="1377913"/>
            <a:ext cx="3010097" cy="3168352"/>
            <a:chOff x="0" y="1321272"/>
            <a:chExt cx="12195175" cy="4464496"/>
          </a:xfrm>
        </p:grpSpPr>
        <p:sp>
          <p:nvSpPr>
            <p:cNvPr id="28" name="矩形 27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/>
          <p:cNvGrpSpPr/>
          <p:nvPr/>
        </p:nvGrpSpPr>
        <p:grpSpPr>
          <a:xfrm>
            <a:off x="4299905" y="0"/>
            <a:ext cx="3529092" cy="1321272"/>
            <a:chOff x="0" y="1321272"/>
            <a:chExt cx="12195175" cy="4464496"/>
          </a:xfrm>
        </p:grpSpPr>
        <p:sp>
          <p:nvSpPr>
            <p:cNvPr id="32" name="矩形 31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456540" y="600179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10098088" y="326980"/>
            <a:ext cx="1572155" cy="669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Log IN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-5929918" y="6410799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3333541" y="5999636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7221087" y="5999636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10120179" y="5957853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/>
          <p:cNvCxnSpPr/>
          <p:nvPr/>
        </p:nvCxnSpPr>
        <p:spPr>
          <a:xfrm>
            <a:off x="0" y="5569744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333541" y="3265488"/>
            <a:ext cx="546182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一句經典的</a:t>
            </a:r>
            <a:r>
              <a:rPr lang="en-US" altLang="zh-TW" dirty="0" smtClean="0">
                <a:solidFill>
                  <a:schemeClr val="tx1"/>
                </a:solidFill>
              </a:rPr>
              <a:t>SLOGAN</a:t>
            </a:r>
            <a:r>
              <a:rPr lang="zh-TW" altLang="en-US" dirty="0" smtClean="0">
                <a:solidFill>
                  <a:schemeClr val="tx1"/>
                </a:solidFill>
              </a:rPr>
              <a:t>放在這裡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1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5" name="矩形 4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-64826" y="1903391"/>
            <a:ext cx="521366" cy="655571"/>
            <a:chOff x="0" y="1321272"/>
            <a:chExt cx="12195175" cy="4464496"/>
          </a:xfrm>
        </p:grpSpPr>
        <p:sp>
          <p:nvSpPr>
            <p:cNvPr id="28" name="矩形 27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矩形 36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HI!XXX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41" name="群組 40"/>
          <p:cNvGrpSpPr/>
          <p:nvPr/>
        </p:nvGrpSpPr>
        <p:grpSpPr>
          <a:xfrm>
            <a:off x="4306623" y="-3745"/>
            <a:ext cx="3529092" cy="1321272"/>
            <a:chOff x="0" y="1321272"/>
            <a:chExt cx="12195175" cy="4464496"/>
          </a:xfrm>
        </p:grpSpPr>
        <p:sp>
          <p:nvSpPr>
            <p:cNvPr id="43" name="矩形 42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接點 44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線接點 46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277757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熱門討論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311393" y="3136239"/>
            <a:ext cx="7394548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321470" y="4736624"/>
            <a:ext cx="7387830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297387" y="6337009"/>
            <a:ext cx="7387830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線接點 55"/>
          <p:cNvCxnSpPr/>
          <p:nvPr/>
        </p:nvCxnSpPr>
        <p:spPr>
          <a:xfrm>
            <a:off x="-23093" y="7937396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-9168109" y="6410798"/>
            <a:ext cx="2302730" cy="2183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-64825" y="1326113"/>
            <a:ext cx="2432002" cy="661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456540" y="1903391"/>
            <a:ext cx="1910636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議題搜尋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56540" y="3320007"/>
            <a:ext cx="1910635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議題列表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56540" y="4920392"/>
            <a:ext cx="1910635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議題建立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-4850299" y="8594079"/>
            <a:ext cx="1151365" cy="1091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7" name="群組 66"/>
          <p:cNvGrpSpPr/>
          <p:nvPr/>
        </p:nvGrpSpPr>
        <p:grpSpPr>
          <a:xfrm>
            <a:off x="-9303741" y="1469927"/>
            <a:ext cx="5184576" cy="3168352"/>
            <a:chOff x="0" y="1321272"/>
            <a:chExt cx="12195175" cy="4464496"/>
          </a:xfrm>
        </p:grpSpPr>
        <p:sp>
          <p:nvSpPr>
            <p:cNvPr id="68" name="矩形 67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9" name="直線接點 68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群組 70"/>
          <p:cNvGrpSpPr/>
          <p:nvPr/>
        </p:nvGrpSpPr>
        <p:grpSpPr>
          <a:xfrm>
            <a:off x="-64826" y="3320008"/>
            <a:ext cx="521365" cy="655569"/>
            <a:chOff x="0" y="1321272"/>
            <a:chExt cx="12195175" cy="4464496"/>
          </a:xfrm>
        </p:grpSpPr>
        <p:sp>
          <p:nvSpPr>
            <p:cNvPr id="72" name="矩形 71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3" name="直線接點 72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群組 74"/>
          <p:cNvGrpSpPr/>
          <p:nvPr/>
        </p:nvGrpSpPr>
        <p:grpSpPr>
          <a:xfrm>
            <a:off x="-64825" y="4914174"/>
            <a:ext cx="521366" cy="661788"/>
            <a:chOff x="0" y="1321272"/>
            <a:chExt cx="12195175" cy="4464496"/>
          </a:xfrm>
        </p:grpSpPr>
        <p:sp>
          <p:nvSpPr>
            <p:cNvPr id="76" name="矩形 75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7" name="直線接點 76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500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306623" y="-3745"/>
            <a:ext cx="3529092" cy="1321272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-23093" y="7937396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277757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議題列表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-64825" y="1326113"/>
            <a:ext cx="2432002" cy="661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8" name="群組 37"/>
          <p:cNvGrpSpPr/>
          <p:nvPr/>
        </p:nvGrpSpPr>
        <p:grpSpPr>
          <a:xfrm>
            <a:off x="-64826" y="1903391"/>
            <a:ext cx="521366" cy="655571"/>
            <a:chOff x="0" y="1321272"/>
            <a:chExt cx="12195175" cy="4464496"/>
          </a:xfrm>
        </p:grpSpPr>
        <p:sp>
          <p:nvSpPr>
            <p:cNvPr id="39" name="矩形 38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456540" y="1903391"/>
            <a:ext cx="1910636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議題搜尋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6540" y="3320007"/>
            <a:ext cx="1910635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議題列表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6540" y="4920392"/>
            <a:ext cx="1910635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議題建立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-64826" y="3320008"/>
            <a:ext cx="521365" cy="655569"/>
            <a:chOff x="0" y="1321272"/>
            <a:chExt cx="12195175" cy="4464496"/>
          </a:xfrm>
        </p:grpSpPr>
        <p:sp>
          <p:nvSpPr>
            <p:cNvPr id="46" name="矩形 45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群組 48"/>
          <p:cNvGrpSpPr/>
          <p:nvPr/>
        </p:nvGrpSpPr>
        <p:grpSpPr>
          <a:xfrm>
            <a:off x="-64825" y="4914174"/>
            <a:ext cx="521366" cy="661788"/>
            <a:chOff x="0" y="1321272"/>
            <a:chExt cx="12195175" cy="4464496"/>
          </a:xfrm>
        </p:grpSpPr>
        <p:sp>
          <p:nvSpPr>
            <p:cNvPr id="50" name="矩形 49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1" name="直線接點 50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>
          <a:xfrm>
            <a:off x="4311393" y="3136239"/>
            <a:ext cx="7394548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321470" y="4736624"/>
            <a:ext cx="7387830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297387" y="6337009"/>
            <a:ext cx="7387830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HI!XXX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306623" y="-3745"/>
            <a:ext cx="3529092" cy="1321272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HI!XXX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線接點 35"/>
          <p:cNvCxnSpPr/>
          <p:nvPr/>
        </p:nvCxnSpPr>
        <p:spPr>
          <a:xfrm>
            <a:off x="-23093" y="9530184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366677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</a:t>
            </a:r>
            <a:r>
              <a:rPr lang="zh-TW" altLang="en-US" dirty="0">
                <a:solidFill>
                  <a:schemeClr val="tx1"/>
                </a:solidFill>
              </a:rPr>
              <a:t>名稱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00313" y="3136239"/>
            <a:ext cx="7361412" cy="1281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議題描述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6717055" y="4427615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456539" y="519210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線接點 40"/>
          <p:cNvCxnSpPr/>
          <p:nvPr/>
        </p:nvCxnSpPr>
        <p:spPr>
          <a:xfrm>
            <a:off x="-23093" y="4705648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400313" y="519210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456539" y="627662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6539" y="736114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56539" y="844566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378223" y="627662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2367177" y="736114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367177" y="844566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向左箭號 49"/>
          <p:cNvSpPr/>
          <p:nvPr/>
        </p:nvSpPr>
        <p:spPr>
          <a:xfrm>
            <a:off x="456540" y="2266573"/>
            <a:ext cx="630000" cy="1498615"/>
          </a:xfrm>
          <a:prstGeom prst="leftArrow">
            <a:avLst>
              <a:gd name="adj1" fmla="val 65254"/>
              <a:gd name="adj2" fmla="val 726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向左箭號 51"/>
          <p:cNvSpPr/>
          <p:nvPr/>
        </p:nvSpPr>
        <p:spPr>
          <a:xfrm flipH="1">
            <a:off x="11088749" y="2266573"/>
            <a:ext cx="605704" cy="1498615"/>
          </a:xfrm>
          <a:prstGeom prst="leftArrow">
            <a:avLst>
              <a:gd name="adj1" fmla="val 65254"/>
              <a:gd name="adj2" fmla="val 726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14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52</Words>
  <Application>Microsoft Office PowerPoint</Application>
  <PresentationFormat>自訂</PresentationFormat>
  <Paragraphs>25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Firsthaze</cp:lastModifiedBy>
  <cp:revision>23</cp:revision>
  <dcterms:created xsi:type="dcterms:W3CDTF">2016-03-23T05:44:48Z</dcterms:created>
  <dcterms:modified xsi:type="dcterms:W3CDTF">2016-06-05T15:10:46Z</dcterms:modified>
</cp:coreProperties>
</file>