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874" y="126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1041188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6145808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6145808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7230328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8314848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9399368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7230328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8314848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9399368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10834194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2060061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963" y="5065688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0084960" y="5060268"/>
            <a:ext cx="1574274" cy="598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留言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MYPAGE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128</Words>
  <Application>Microsoft Office PowerPoint</Application>
  <PresentationFormat>自訂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MYPAGE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陳繼民</cp:lastModifiedBy>
  <cp:revision>43</cp:revision>
  <dcterms:created xsi:type="dcterms:W3CDTF">2016-03-23T05:44:48Z</dcterms:created>
  <dcterms:modified xsi:type="dcterms:W3CDTF">2016-06-15T10:34:38Z</dcterms:modified>
</cp:coreProperties>
</file>