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9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30" d="100"/>
          <a:sy n="30" d="100"/>
        </p:scale>
        <p:origin x="-2226" y="-6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-16664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-63485"/>
            <a:ext cx="12195175" cy="5569744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-23793" y="-4688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24279" y="1479845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198997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01280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88826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087918" y="1475451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-7177" y="1442672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1972" y="2962089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594531" y="2617416"/>
            <a:ext cx="25922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把按鈕拉到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熱門議題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44445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6001792"/>
            <a:ext cx="11237912" cy="550516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105186" y="34493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</a:t>
            </a:r>
            <a:r>
              <a:rPr lang="zh-TW" altLang="en-US" dirty="0">
                <a:solidFill>
                  <a:schemeClr val="tx1"/>
                </a:solidFill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6387501" y="11600470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77384" y="11576347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6280658" y="5095489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280409" y="6721735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280409" y="8350255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45967" y="9974225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11826" y="6721734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11826" y="8350254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77384" y="9974224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07612" y="5071367"/>
            <a:ext cx="5473555" cy="61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61832" y="1339098"/>
            <a:ext cx="12257007" cy="1337566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07612" y="13202591"/>
            <a:ext cx="11289879" cy="99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204423" y="3049464"/>
            <a:ext cx="5473555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07613" y="3049464"/>
            <a:ext cx="5473555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328372" y="1886542"/>
            <a:ext cx="5436659" cy="655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34177" y="3262"/>
            <a:ext cx="12229351" cy="1335836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-16889925" y="747752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0"/>
            <a:ext cx="3529092" cy="1339098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61831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03211" y="1886542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</a:p>
        </p:txBody>
      </p:sp>
      <p:sp>
        <p:nvSpPr>
          <p:cNvPr id="53" name="矩形 52"/>
          <p:cNvSpPr/>
          <p:nvPr/>
        </p:nvSpPr>
        <p:spPr>
          <a:xfrm>
            <a:off x="464096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086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334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5962683" y="452330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26893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0419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80409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80657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43216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最新</a:t>
            </a:r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7613" y="13202592"/>
            <a:ext cx="11253015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全部議題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71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219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69294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69542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61831" y="14714760"/>
            <a:ext cx="12257006" cy="103324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60013" y="11576348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6387501" y="11576348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22602" y="999945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350090" y="999945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89152" y="835025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6640" y="835025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481869" y="672173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6309357" y="672173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76227" y="5046524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6303715" y="5046524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7458" y="945817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519210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519210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627662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736114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844566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627662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736114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844566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9461" y="9880488"/>
            <a:ext cx="2492703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copyright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93" y="11106355"/>
            <a:ext cx="12205250" cy="1219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658427" y="11118548"/>
            <a:ext cx="5181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把連杰拉到漢堡 帳號管理也是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153815" y="1838829"/>
            <a:ext cx="2507502" cy="257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773160" y="956933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4773160" y="956933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5246424" y="2825375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260951" y="4116750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34176" y="881010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772" y="4921672"/>
            <a:ext cx="2516405" cy="73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分類選</a:t>
            </a:r>
            <a:r>
              <a:rPr lang="zh-TW" altLang="en-US" dirty="0">
                <a:solidFill>
                  <a:schemeClr val="tx1"/>
                </a:solidFill>
              </a:rPr>
              <a:t>單</a:t>
            </a:r>
          </a:p>
        </p:txBody>
      </p:sp>
      <p:sp>
        <p:nvSpPr>
          <p:cNvPr id="52" name="矩形 51"/>
          <p:cNvSpPr/>
          <p:nvPr/>
        </p:nvSpPr>
        <p:spPr>
          <a:xfrm>
            <a:off x="480772" y="6227740"/>
            <a:ext cx="7348225" cy="10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樓主看</a:t>
            </a:r>
            <a:r>
              <a:rPr lang="zh-TW" altLang="en-US" dirty="0">
                <a:solidFill>
                  <a:schemeClr val="tx1"/>
                </a:solidFill>
              </a:rPr>
              <a:t>法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6117" y="9528512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-38254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搜尋結果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78631" y="-8332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6" name="矩形 5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19" name="矩形 1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-34179" y="1377865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72136" y="3481512"/>
            <a:ext cx="11244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8630" y="2329384"/>
            <a:ext cx="2540638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暱稱修改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929919" y="6410798"/>
            <a:ext cx="5114737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98678" y="2329384"/>
            <a:ext cx="541851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53816" y="2329384"/>
            <a:ext cx="159636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修改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8631" y="3841552"/>
            <a:ext cx="447336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已發佈的議題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630" y="5551311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8630" y="7356119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630" y="9160927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8630" y="10965735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472136" y="4993680"/>
            <a:ext cx="4479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135</Words>
  <Application>Microsoft Office PowerPoint</Application>
  <PresentationFormat>自訂</PresentationFormat>
  <Paragraphs>53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52</cp:revision>
  <dcterms:created xsi:type="dcterms:W3CDTF">2016-03-23T05:44:48Z</dcterms:created>
  <dcterms:modified xsi:type="dcterms:W3CDTF">2016-06-20T11:44:05Z</dcterms:modified>
</cp:coreProperties>
</file>