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326" y="174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0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43781" y="-16664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1380" y="-2736"/>
            <a:ext cx="3529092" cy="1321272"/>
            <a:chOff x="0" y="1321272"/>
            <a:chExt cx="12195175" cy="4464496"/>
          </a:xfrm>
        </p:grpSpPr>
        <p:sp>
          <p:nvSpPr>
            <p:cNvPr id="43" name="矩形 42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熱門討論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9168109" y="6410798"/>
            <a:ext cx="2302730" cy="2183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4850299" y="8594079"/>
            <a:ext cx="1151365" cy="1091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-9303741" y="1469927"/>
            <a:ext cx="5184576" cy="3168352"/>
            <a:chOff x="0" y="1321272"/>
            <a:chExt cx="12195175" cy="4464496"/>
          </a:xfrm>
        </p:grpSpPr>
        <p:sp>
          <p:nvSpPr>
            <p:cNvPr id="68" name="矩形 6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72" name="矩形 7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76" name="矩形 7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0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1782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839863" y="9684200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146247" y="9712879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 smtClean="0">
                <a:solidFill>
                  <a:schemeClr val="tx1"/>
                </a:solidFill>
              </a:rPr>
              <a:t>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787193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3815" y="1838829"/>
            <a:ext cx="2507502" cy="2641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16415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0" y="87380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MYPAGE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130</Words>
  <Application>Microsoft Office PowerPoint</Application>
  <PresentationFormat>自訂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MYPAGE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edesk</cp:lastModifiedBy>
  <cp:revision>33</cp:revision>
  <dcterms:created xsi:type="dcterms:W3CDTF">2016-03-23T05:44:48Z</dcterms:created>
  <dcterms:modified xsi:type="dcterms:W3CDTF">2016-06-06T11:52:09Z</dcterms:modified>
</cp:coreProperties>
</file>