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961C-F27D-4099-B0FE-752CE00025A5}" type="datetimeFigureOut">
              <a:rPr lang="zh-TW" altLang="en-US" smtClean="0"/>
              <a:t>2016/6/7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6606-D302-4368-B121-B5B7DD4A0E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619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961C-F27D-4099-B0FE-752CE00025A5}" type="datetimeFigureOut">
              <a:rPr lang="zh-TW" altLang="en-US" smtClean="0"/>
              <a:t>2016/6/7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6606-D302-4368-B121-B5B7DD4A0E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05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961C-F27D-4099-B0FE-752CE00025A5}" type="datetimeFigureOut">
              <a:rPr lang="zh-TW" altLang="en-US" smtClean="0"/>
              <a:t>2016/6/7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6606-D302-4368-B121-B5B7DD4A0E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11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961C-F27D-4099-B0FE-752CE00025A5}" type="datetimeFigureOut">
              <a:rPr lang="zh-TW" altLang="en-US" smtClean="0"/>
              <a:t>2016/6/7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6606-D302-4368-B121-B5B7DD4A0E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99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961C-F27D-4099-B0FE-752CE00025A5}" type="datetimeFigureOut">
              <a:rPr lang="zh-TW" altLang="en-US" smtClean="0"/>
              <a:t>2016/6/7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6606-D302-4368-B121-B5B7DD4A0E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16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961C-F27D-4099-B0FE-752CE00025A5}" type="datetimeFigureOut">
              <a:rPr lang="zh-TW" altLang="en-US" smtClean="0"/>
              <a:t>2016/6/7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6606-D302-4368-B121-B5B7DD4A0E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88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961C-F27D-4099-B0FE-752CE00025A5}" type="datetimeFigureOut">
              <a:rPr lang="zh-TW" altLang="en-US" smtClean="0"/>
              <a:t>2016/6/7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6606-D302-4368-B121-B5B7DD4A0E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28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961C-F27D-4099-B0FE-752CE00025A5}" type="datetimeFigureOut">
              <a:rPr lang="zh-TW" altLang="en-US" smtClean="0"/>
              <a:t>2016/6/7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6606-D302-4368-B121-B5B7DD4A0E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83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961C-F27D-4099-B0FE-752CE00025A5}" type="datetimeFigureOut">
              <a:rPr lang="zh-TW" altLang="en-US" smtClean="0"/>
              <a:t>2016/6/7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6606-D302-4368-B121-B5B7DD4A0E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11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961C-F27D-4099-B0FE-752CE00025A5}" type="datetimeFigureOut">
              <a:rPr lang="zh-TW" altLang="en-US" smtClean="0"/>
              <a:t>2016/6/7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6606-D302-4368-B121-B5B7DD4A0E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58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961C-F27D-4099-B0FE-752CE00025A5}" type="datetimeFigureOut">
              <a:rPr lang="zh-TW" altLang="en-US" smtClean="0"/>
              <a:t>2016/6/7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6606-D302-4368-B121-B5B7DD4A0E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14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D961C-F27D-4099-B0FE-752CE00025A5}" type="datetimeFigureOut">
              <a:rPr lang="zh-TW" altLang="en-US" smtClean="0"/>
              <a:t>2016/6/7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06606-D302-4368-B121-B5B7DD4A0E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3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嘴砲擂台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譚凱隆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         陳繼民</a:t>
            </a:r>
            <a:endParaRPr lang="en-US" altLang="zh-TW" dirty="0" smtClean="0"/>
          </a:p>
          <a:p>
            <a:r>
              <a:rPr lang="zh-TW" altLang="en-US" dirty="0" smtClean="0"/>
              <a:t>          潘俊廷</a:t>
            </a:r>
            <a:endParaRPr lang="en-US" altLang="zh-TW" dirty="0" smtClean="0"/>
          </a:p>
          <a:p>
            <a:r>
              <a:rPr lang="zh-TW" altLang="en-US" dirty="0" smtClean="0"/>
              <a:t>          李修豪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2728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62" y="2003698"/>
            <a:ext cx="386715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佈局規劃</a:t>
            </a:r>
          </a:p>
        </p:txBody>
      </p:sp>
      <p:sp>
        <p:nvSpPr>
          <p:cNvPr id="5" name="矩形 4"/>
          <p:cNvSpPr/>
          <p:nvPr/>
        </p:nvSpPr>
        <p:spPr>
          <a:xfrm>
            <a:off x="593849" y="1973436"/>
            <a:ext cx="3861023" cy="504056"/>
          </a:xfrm>
          <a:prstGeom prst="rect">
            <a:avLst/>
          </a:prstGeom>
          <a:solidFill>
            <a:srgbClr val="FFFF00">
              <a:alpha val="48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82464" y="2472928"/>
            <a:ext cx="3872408" cy="1023516"/>
          </a:xfrm>
          <a:prstGeom prst="rect">
            <a:avLst/>
          </a:prstGeom>
          <a:solidFill>
            <a:srgbClr val="FFC000">
              <a:alpha val="48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93851" y="3501009"/>
            <a:ext cx="3861022" cy="1440159"/>
          </a:xfrm>
          <a:prstGeom prst="rect">
            <a:avLst/>
          </a:prstGeom>
          <a:solidFill>
            <a:schemeClr val="accent2">
              <a:lumMod val="60000"/>
              <a:lumOff val="40000"/>
              <a:alpha val="48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82464" y="4941713"/>
            <a:ext cx="3872409" cy="575520"/>
          </a:xfrm>
          <a:prstGeom prst="rect">
            <a:avLst/>
          </a:prstGeom>
          <a:solidFill>
            <a:srgbClr val="FFFF00">
              <a:alpha val="48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370859" y="2225464"/>
            <a:ext cx="1008112" cy="45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5796136" y="1968872"/>
            <a:ext cx="2376264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主導覽列</a:t>
            </a:r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4370859" y="2989275"/>
            <a:ext cx="1008112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圓角矩形 15"/>
          <p:cNvSpPr/>
          <p:nvPr/>
        </p:nvSpPr>
        <p:spPr>
          <a:xfrm>
            <a:off x="5796136" y="2737247"/>
            <a:ext cx="2376264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主要標題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V="1">
            <a:off x="4370859" y="4248088"/>
            <a:ext cx="1008112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5828109" y="3996061"/>
            <a:ext cx="2376264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網站主要功能</a:t>
            </a:r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4370859" y="5243697"/>
            <a:ext cx="1008112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5860652" y="4991669"/>
            <a:ext cx="2376264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footer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44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51" y="1556792"/>
            <a:ext cx="3861021" cy="498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佈局規劃</a:t>
            </a:r>
          </a:p>
        </p:txBody>
      </p:sp>
      <p:sp>
        <p:nvSpPr>
          <p:cNvPr id="5" name="矩形 4"/>
          <p:cNvSpPr/>
          <p:nvPr/>
        </p:nvSpPr>
        <p:spPr>
          <a:xfrm>
            <a:off x="613915" y="1556792"/>
            <a:ext cx="3861023" cy="416644"/>
          </a:xfrm>
          <a:prstGeom prst="rect">
            <a:avLst/>
          </a:prstGeom>
          <a:solidFill>
            <a:srgbClr val="FFFF00">
              <a:alpha val="48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82464" y="1973435"/>
            <a:ext cx="3872408" cy="2391669"/>
          </a:xfrm>
          <a:prstGeom prst="rect">
            <a:avLst/>
          </a:prstGeom>
          <a:solidFill>
            <a:srgbClr val="FFC000">
              <a:alpha val="48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93851" y="4365104"/>
            <a:ext cx="3861022" cy="1800199"/>
          </a:xfrm>
          <a:prstGeom prst="rect">
            <a:avLst/>
          </a:prstGeom>
          <a:solidFill>
            <a:schemeClr val="accent2">
              <a:lumMod val="60000"/>
              <a:lumOff val="40000"/>
              <a:alpha val="48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454872" y="1781150"/>
            <a:ext cx="1008112" cy="45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5796136" y="1568276"/>
            <a:ext cx="2376264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主導覽列</a:t>
            </a:r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4370859" y="3356992"/>
            <a:ext cx="1008112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圓角矩形 15"/>
          <p:cNvSpPr/>
          <p:nvPr/>
        </p:nvSpPr>
        <p:spPr>
          <a:xfrm>
            <a:off x="5796136" y="3104964"/>
            <a:ext cx="2376264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主要標題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V="1">
            <a:off x="4314874" y="5267459"/>
            <a:ext cx="1008112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5825789" y="5013175"/>
            <a:ext cx="2376264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次要標題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4454872" y="6359795"/>
            <a:ext cx="1008112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5828109" y="6107767"/>
            <a:ext cx="2376264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footer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3851" y="6140730"/>
            <a:ext cx="3861021" cy="416644"/>
          </a:xfrm>
          <a:prstGeom prst="rect">
            <a:avLst/>
          </a:prstGeom>
          <a:solidFill>
            <a:srgbClr val="FFFF00">
              <a:alpha val="48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7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緣由與創作原因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社會上四處都有輿論和不同觀點的爭吵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764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解決現階段何種問題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40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專案特色說明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368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目標對象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Story</a:t>
            </a:r>
          </a:p>
          <a:p>
            <a:r>
              <a:rPr lang="en-US" altLang="zh-TW" dirty="0" smtClean="0"/>
              <a:t>Goal</a:t>
            </a:r>
          </a:p>
          <a:p>
            <a:r>
              <a:rPr lang="en-US" altLang="zh-TW" dirty="0" smtClean="0"/>
              <a:t>Behaviors</a:t>
            </a:r>
          </a:p>
          <a:p>
            <a:r>
              <a:rPr lang="en-US" altLang="zh-TW" dirty="0" smtClean="0"/>
              <a:t>Quote</a:t>
            </a:r>
          </a:p>
          <a:p>
            <a:r>
              <a:rPr lang="en-US" altLang="zh-TW" dirty="0" smtClean="0"/>
              <a:t>Photo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5600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528" y="1340768"/>
            <a:ext cx="5904656" cy="48245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情境說明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5428043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6372200" y="2348880"/>
            <a:ext cx="2520280" cy="1296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在</a:t>
            </a:r>
            <a:r>
              <a:rPr lang="en-US" altLang="zh-TW" dirty="0" smtClean="0">
                <a:solidFill>
                  <a:schemeClr val="tx1"/>
                </a:solidFill>
              </a:rPr>
              <a:t>Google</a:t>
            </a:r>
            <a:r>
              <a:rPr lang="zh-TW" altLang="en-US" dirty="0" smtClean="0">
                <a:solidFill>
                  <a:schemeClr val="tx1"/>
                </a:solidFill>
              </a:rPr>
              <a:t>上搜尋</a:t>
            </a:r>
            <a:r>
              <a:rPr lang="en-US" altLang="zh-TW" dirty="0" smtClean="0">
                <a:solidFill>
                  <a:schemeClr val="tx1"/>
                </a:solidFill>
              </a:rPr>
              <a:t>”</a:t>
            </a:r>
            <a:r>
              <a:rPr lang="zh-TW" altLang="en-US" dirty="0" smtClean="0">
                <a:solidFill>
                  <a:schemeClr val="tx1"/>
                </a:solidFill>
              </a:rPr>
              <a:t>評論</a:t>
            </a:r>
            <a:r>
              <a:rPr lang="en-US" altLang="zh-TW" dirty="0" smtClean="0">
                <a:solidFill>
                  <a:schemeClr val="tx1"/>
                </a:solidFill>
              </a:rPr>
              <a:t>”</a:t>
            </a:r>
            <a:r>
              <a:rPr lang="zh-TW" altLang="en-US" dirty="0" smtClean="0">
                <a:solidFill>
                  <a:schemeClr val="tx1"/>
                </a:solidFill>
              </a:rPr>
              <a:t>我竟然找不到我可以簡單發表意見的地方</a:t>
            </a:r>
            <a:r>
              <a:rPr lang="en-US" altLang="zh-TW" dirty="0" smtClean="0">
                <a:solidFill>
                  <a:schemeClr val="tx1"/>
                </a:solidFill>
              </a:rPr>
              <a:t>!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87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後台管理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0269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網站架構圖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41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佈局規劃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71" y="1484784"/>
            <a:ext cx="3958133" cy="51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圓角矩形 10"/>
          <p:cNvSpPr/>
          <p:nvPr/>
        </p:nvSpPr>
        <p:spPr>
          <a:xfrm>
            <a:off x="5892080" y="1929113"/>
            <a:ext cx="2376264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Landing Page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5924648" y="6125337"/>
            <a:ext cx="2376264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功能導覽</a:t>
            </a:r>
          </a:p>
        </p:txBody>
      </p:sp>
      <p:sp>
        <p:nvSpPr>
          <p:cNvPr id="15" name="矩形 14"/>
          <p:cNvSpPr/>
          <p:nvPr/>
        </p:nvSpPr>
        <p:spPr>
          <a:xfrm>
            <a:off x="387571" y="1484784"/>
            <a:ext cx="3958133" cy="1896770"/>
          </a:xfrm>
          <a:prstGeom prst="rect">
            <a:avLst/>
          </a:prstGeom>
          <a:solidFill>
            <a:srgbClr val="FFFF00">
              <a:alpha val="48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/>
          <p:nvPr/>
        </p:nvCxnSpPr>
        <p:spPr>
          <a:xfrm>
            <a:off x="4203375" y="2204864"/>
            <a:ext cx="130472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87570" y="6162333"/>
            <a:ext cx="3958133" cy="511497"/>
          </a:xfrm>
          <a:prstGeom prst="rect">
            <a:avLst/>
          </a:prstGeom>
          <a:solidFill>
            <a:schemeClr val="accent2">
              <a:lumMod val="60000"/>
              <a:lumOff val="40000"/>
              <a:alpha val="48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4203377" y="6377365"/>
            <a:ext cx="10166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87569" y="3381553"/>
            <a:ext cx="3958133" cy="2780779"/>
          </a:xfrm>
          <a:prstGeom prst="rect">
            <a:avLst/>
          </a:prstGeom>
          <a:solidFill>
            <a:srgbClr val="FFC000">
              <a:alpha val="48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4203377" y="4422241"/>
            <a:ext cx="130472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圓角矩形 20"/>
          <p:cNvSpPr/>
          <p:nvPr/>
        </p:nvSpPr>
        <p:spPr>
          <a:xfrm>
            <a:off x="5916116" y="4170213"/>
            <a:ext cx="2376264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主要內容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20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92</Words>
  <Application>Microsoft Office PowerPoint</Application>
  <PresentationFormat>如螢幕大小 (4:3)</PresentationFormat>
  <Paragraphs>33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嘴砲擂台</vt:lpstr>
      <vt:lpstr>緣由與創作原因</vt:lpstr>
      <vt:lpstr>解決現階段何種問題</vt:lpstr>
      <vt:lpstr>專案特色說明</vt:lpstr>
      <vt:lpstr>目標對象</vt:lpstr>
      <vt:lpstr>情境說明</vt:lpstr>
      <vt:lpstr>網站功能</vt:lpstr>
      <vt:lpstr>網站架構圖</vt:lpstr>
      <vt:lpstr>佈局規劃</vt:lpstr>
      <vt:lpstr>佈局規劃</vt:lpstr>
      <vt:lpstr>佈局規劃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嘴砲擂台</dc:title>
  <dc:creator>Firsthaze</dc:creator>
  <cp:lastModifiedBy>Firsthaze</cp:lastModifiedBy>
  <cp:revision>7</cp:revision>
  <dcterms:created xsi:type="dcterms:W3CDTF">2016-06-06T20:37:42Z</dcterms:created>
  <dcterms:modified xsi:type="dcterms:W3CDTF">2016-06-06T22:04:02Z</dcterms:modified>
</cp:coreProperties>
</file>