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5" d="100"/>
          <a:sy n="35" d="100"/>
        </p:scale>
        <p:origin x="-2028" y="-7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15748000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4705648"/>
            <a:ext cx="5424618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309234"/>
            <a:ext cx="5417082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7909619"/>
            <a:ext cx="5416834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4705648"/>
            <a:ext cx="5424618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309234"/>
            <a:ext cx="5417082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7909619"/>
            <a:ext cx="5416834" cy="61245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9347" y="9098136"/>
            <a:ext cx="11253015" cy="10081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97879" y="10537987"/>
            <a:ext cx="7363846" cy="6124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5193" y="11582180"/>
            <a:ext cx="7353616" cy="6124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395354" y="12626373"/>
            <a:ext cx="7353278" cy="6124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86772" y="13670566"/>
            <a:ext cx="7353278" cy="61245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MYPAGE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127</Words>
  <Application>Microsoft Office PowerPoint</Application>
  <PresentationFormat>自訂</PresentationFormat>
  <Paragraphs>50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MYPAGE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40</cp:revision>
  <dcterms:created xsi:type="dcterms:W3CDTF">2016-03-23T05:44:48Z</dcterms:created>
  <dcterms:modified xsi:type="dcterms:W3CDTF">2016-06-13T08:06:44Z</dcterms:modified>
</cp:coreProperties>
</file>