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4" r:id="rId7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9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31" d="100"/>
          <a:sy n="31" d="100"/>
        </p:scale>
        <p:origin x="-2184" y="-102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-16664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0" y="-63485"/>
            <a:ext cx="12195175" cy="5569744"/>
            <a:chOff x="0" y="1321272"/>
            <a:chExt cx="12195175" cy="4464496"/>
          </a:xfrm>
        </p:grpSpPr>
        <p:sp>
          <p:nvSpPr>
            <p:cNvPr id="17" name="矩形 16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6647829" y="1377913"/>
            <a:ext cx="3010097" cy="3168352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-23793" y="-46880"/>
            <a:ext cx="3529092" cy="1321272"/>
            <a:chOff x="0" y="1321272"/>
            <a:chExt cx="12195175" cy="4464496"/>
          </a:xfrm>
        </p:grpSpPr>
        <p:sp>
          <p:nvSpPr>
            <p:cNvPr id="32" name="矩形 3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424279" y="1479845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198997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 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5929918" y="641079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01280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188826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0087918" y="14754513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-7177" y="1442672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51972" y="2962089"/>
            <a:ext cx="546182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一句經典的</a:t>
            </a:r>
            <a:r>
              <a:rPr lang="en-US" altLang="zh-TW" dirty="0" smtClean="0">
                <a:solidFill>
                  <a:schemeClr val="tx1"/>
                </a:solidFill>
              </a:rPr>
              <a:t>SLOGAN</a:t>
            </a:r>
            <a:r>
              <a:rPr lang="zh-TW" altLang="en-US" dirty="0" smtClean="0">
                <a:solidFill>
                  <a:schemeClr val="tx1"/>
                </a:solidFill>
              </a:rPr>
              <a:t>放在這裡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594531" y="2617416"/>
            <a:ext cx="25922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把按鈕拉到</a:t>
            </a:r>
            <a:r>
              <a:rPr lang="en-US" altLang="zh-TW" dirty="0" smtClean="0"/>
              <a:t>footer</a:t>
            </a:r>
            <a:r>
              <a:rPr lang="zh-TW" altLang="en-US" dirty="0" smtClean="0"/>
              <a:t>   </a:t>
            </a:r>
            <a:r>
              <a:rPr lang="en-US" altLang="zh-TW" dirty="0" smtClean="0"/>
              <a:t>+</a:t>
            </a:r>
            <a:r>
              <a:rPr lang="zh-TW" altLang="en-US" dirty="0" smtClean="0"/>
              <a:t>熱門議題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44445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6001792"/>
            <a:ext cx="11237912" cy="550516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0105186" y="34493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</a:t>
            </a:r>
            <a:r>
              <a:rPr lang="zh-TW" altLang="en-US" dirty="0">
                <a:solidFill>
                  <a:schemeClr val="tx1"/>
                </a:solidFill>
              </a:rPr>
              <a:t>尋</a:t>
            </a:r>
          </a:p>
        </p:txBody>
      </p:sp>
    </p:spTree>
    <p:extLst>
      <p:ext uri="{BB962C8B-B14F-4D97-AF65-F5344CB8AC3E}">
        <p14:creationId xmlns:p14="http://schemas.microsoft.com/office/powerpoint/2010/main" val="19374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0"/>
            <a:ext cx="3529092" cy="1339098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61831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303211" y="1886542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議題列表</a:t>
            </a:r>
          </a:p>
        </p:txBody>
      </p:sp>
      <p:sp>
        <p:nvSpPr>
          <p:cNvPr id="53" name="矩形 52"/>
          <p:cNvSpPr/>
          <p:nvPr/>
        </p:nvSpPr>
        <p:spPr>
          <a:xfrm>
            <a:off x="464096" y="507136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4086" y="669761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4334" y="832385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5962683" y="452330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26893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80419" y="507136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80409" y="669761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80657" y="832385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43216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最新</a:t>
            </a:r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7613" y="13202592"/>
            <a:ext cx="11253015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全部議題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71" y="995010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219" y="1157634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69294" y="995010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4.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69542" y="1157634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-27458" y="945817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r>
              <a:rPr lang="zh-TW" altLang="en-US" dirty="0">
                <a:solidFill>
                  <a:schemeClr val="tx1"/>
                </a:solidFill>
              </a:rPr>
              <a:t>名稱</a:t>
            </a: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56539" y="519210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23093" y="470564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400313" y="519210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56539" y="627662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39" y="736114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6539" y="844566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78223" y="627662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367177" y="736114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367177" y="844566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69461" y="9880488"/>
            <a:ext cx="2492703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copyright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93" y="11106355"/>
            <a:ext cx="12205250" cy="1219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658427" y="11118548"/>
            <a:ext cx="51817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把連杰拉到漢堡 帳號管理也是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153815" y="1838829"/>
            <a:ext cx="2507502" cy="257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創建者資料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773160" y="956933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4773160" y="956933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5246424" y="2825375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260951" y="4116750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34176" y="881010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2759127" y="426876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2759127" y="426876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3232391" y="2295318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918" y="3586693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772" y="4921672"/>
            <a:ext cx="2516405" cy="73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分類選</a:t>
            </a:r>
            <a:r>
              <a:rPr lang="zh-TW" altLang="en-US" dirty="0">
                <a:solidFill>
                  <a:schemeClr val="tx1"/>
                </a:solidFill>
              </a:rPr>
              <a:t>單</a:t>
            </a:r>
          </a:p>
        </p:txBody>
      </p:sp>
      <p:sp>
        <p:nvSpPr>
          <p:cNvPr id="52" name="矩形 51"/>
          <p:cNvSpPr/>
          <p:nvPr/>
        </p:nvSpPr>
        <p:spPr>
          <a:xfrm>
            <a:off x="480772" y="6227740"/>
            <a:ext cx="7348225" cy="10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樓主看</a:t>
            </a:r>
            <a:r>
              <a:rPr lang="zh-TW" altLang="en-US" dirty="0">
                <a:solidFill>
                  <a:schemeClr val="tx1"/>
                </a:solidFill>
              </a:rPr>
              <a:t>法</a:t>
            </a:r>
          </a:p>
        </p:txBody>
      </p:sp>
      <p:cxnSp>
        <p:nvCxnSpPr>
          <p:cNvPr id="60" name="直線接點 59"/>
          <p:cNvCxnSpPr/>
          <p:nvPr/>
        </p:nvCxnSpPr>
        <p:spPr>
          <a:xfrm>
            <a:off x="26117" y="9528512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-38254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搜尋結果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39" name="矩形 3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46" name="矩形 4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50" name="矩形 49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2866339" y="556974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4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478631" y="-8332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6" name="矩形 5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19" name="矩形 1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接點 21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-34179" y="1377865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72136" y="3481512"/>
            <a:ext cx="11244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8630" y="2329384"/>
            <a:ext cx="2540638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暱稱修改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5929919" y="6410798"/>
            <a:ext cx="5114737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98678" y="2329384"/>
            <a:ext cx="541851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53816" y="2329384"/>
            <a:ext cx="159636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修改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8631" y="3841552"/>
            <a:ext cx="447336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已發佈的議題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8630" y="5551311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8630" y="7356119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8630" y="9160927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8630" y="10965735"/>
            <a:ext cx="9264534" cy="815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472136" y="4993680"/>
            <a:ext cx="4479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4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135</Words>
  <Application>Microsoft Office PowerPoint</Application>
  <PresentationFormat>自訂</PresentationFormat>
  <Paragraphs>53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45</cp:revision>
  <dcterms:created xsi:type="dcterms:W3CDTF">2016-03-23T05:44:48Z</dcterms:created>
  <dcterms:modified xsi:type="dcterms:W3CDTF">2016-06-16T22:33:40Z</dcterms:modified>
</cp:coreProperties>
</file>