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33" r:id="rId2"/>
    <p:sldId id="258" r:id="rId3"/>
    <p:sldId id="335" r:id="rId4"/>
    <p:sldId id="342" r:id="rId5"/>
    <p:sldId id="339" r:id="rId6"/>
    <p:sldId id="346" r:id="rId7"/>
    <p:sldId id="341" r:id="rId8"/>
    <p:sldId id="334" r:id="rId9"/>
    <p:sldId id="350" r:id="rId10"/>
    <p:sldId id="337" r:id="rId11"/>
    <p:sldId id="347" r:id="rId12"/>
    <p:sldId id="345" r:id="rId13"/>
    <p:sldId id="361" r:id="rId14"/>
    <p:sldId id="362" r:id="rId15"/>
    <p:sldId id="340" r:id="rId16"/>
    <p:sldId id="348" r:id="rId17"/>
    <p:sldId id="343" r:id="rId18"/>
    <p:sldId id="351" r:id="rId19"/>
    <p:sldId id="352" r:id="rId20"/>
    <p:sldId id="353" r:id="rId21"/>
    <p:sldId id="355" r:id="rId22"/>
    <p:sldId id="360" r:id="rId23"/>
    <p:sldId id="358" r:id="rId24"/>
    <p:sldId id="359" r:id="rId25"/>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5">
          <p15:clr>
            <a:srgbClr val="A4A3A4"/>
          </p15:clr>
        </p15:guide>
        <p15:guide id="2" orient="horz" pos="3003">
          <p15:clr>
            <a:srgbClr val="A4A3A4"/>
          </p15:clr>
        </p15:guide>
        <p15:guide id="3" orient="horz" pos="139">
          <p15:clr>
            <a:srgbClr val="A4A3A4"/>
          </p15:clr>
        </p15:guide>
        <p15:guide id="4" pos="338">
          <p15:clr>
            <a:srgbClr val="A4A3A4"/>
          </p15:clr>
        </p15:guide>
        <p15:guide id="5" pos="5543">
          <p15:clr>
            <a:srgbClr val="A4A3A4"/>
          </p15:clr>
        </p15:guide>
        <p15:guide id="6" pos="2881">
          <p15:clr>
            <a:srgbClr val="A4A3A4"/>
          </p15:clr>
        </p15:guide>
        <p15:guide id="7" pos="101">
          <p15:clr>
            <a:srgbClr val="A4A3A4"/>
          </p15:clr>
        </p15:guide>
        <p15:guide id="8" pos="27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B00"/>
    <a:srgbClr val="FFF22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1D33D-3666-4450-9CE3-DE682B106944}" v="17" dt="2021-09-19T11:55:03.179"/>
  </p1510:revLst>
</p1510:revInfo>
</file>

<file path=ppt/tableStyles.xml><?xml version="1.0" encoding="utf-8"?>
<a:tblStyleLst xmlns:a="http://schemas.openxmlformats.org/drawingml/2006/main" def="{8EC20E35-A176-4012-BC5E-935CFFF8708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9777" autoAdjust="0"/>
  </p:normalViewPr>
  <p:slideViewPr>
    <p:cSldViewPr snapToGrid="0">
      <p:cViewPr varScale="1">
        <p:scale>
          <a:sx n="102" d="100"/>
          <a:sy n="102" d="100"/>
        </p:scale>
        <p:origin x="922" y="72"/>
      </p:cViewPr>
      <p:guideLst>
        <p:guide orient="horz" pos="735"/>
        <p:guide orient="horz" pos="3003"/>
        <p:guide orient="horz" pos="139"/>
        <p:guide pos="338"/>
        <p:guide pos="5543"/>
        <p:guide pos="2881"/>
        <p:guide pos="101"/>
        <p:guide pos="2766"/>
      </p:guideLst>
    </p:cSldViewPr>
  </p:slideViewPr>
  <p:outlineViewPr>
    <p:cViewPr>
      <p:scale>
        <a:sx n="33" d="100"/>
        <a:sy n="33" d="100"/>
      </p:scale>
      <p:origin x="0" y="-10829"/>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5" d="100"/>
          <a:sy n="125" d="100"/>
        </p:scale>
        <p:origin x="-4863"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Δημήτρης Μαντάος" userId="25b0eac5-224f-4500-a4cb-1cc696f80aa1" providerId="ADAL" clId="{D9F5CF81-108D-4A5C-B42F-54EBEBD522FB}"/>
    <pc:docChg chg="custSel modSld">
      <pc:chgData name="Δημήτρης Μαντάος" userId="25b0eac5-224f-4500-a4cb-1cc696f80aa1" providerId="ADAL" clId="{D9F5CF81-108D-4A5C-B42F-54EBEBD522FB}" dt="2021-09-18T16:07:56.057" v="908" actId="20577"/>
      <pc:docMkLst>
        <pc:docMk/>
      </pc:docMkLst>
      <pc:sldChg chg="modSp mod">
        <pc:chgData name="Δημήτρης Μαντάος" userId="25b0eac5-224f-4500-a4cb-1cc696f80aa1" providerId="ADAL" clId="{D9F5CF81-108D-4A5C-B42F-54EBEBD522FB}" dt="2021-09-18T15:59:25.970" v="1" actId="5793"/>
        <pc:sldMkLst>
          <pc:docMk/>
          <pc:sldMk cId="961098589" sldId="258"/>
        </pc:sldMkLst>
        <pc:spChg chg="mod">
          <ac:chgData name="Δημήτρης Μαντάος" userId="25b0eac5-224f-4500-a4cb-1cc696f80aa1" providerId="ADAL" clId="{D9F5CF81-108D-4A5C-B42F-54EBEBD522FB}" dt="2021-09-18T15:59:25.970" v="1" actId="5793"/>
          <ac:spMkLst>
            <pc:docMk/>
            <pc:sldMk cId="961098589" sldId="258"/>
            <ac:spMk id="3" creationId="{00000000-0000-0000-0000-000000000000}"/>
          </ac:spMkLst>
        </pc:spChg>
      </pc:sldChg>
      <pc:sldChg chg="modSp mod">
        <pc:chgData name="Δημήτρης Μαντάος" userId="25b0eac5-224f-4500-a4cb-1cc696f80aa1" providerId="ADAL" clId="{D9F5CF81-108D-4A5C-B42F-54EBEBD522FB}" dt="2021-09-18T16:07:56.057" v="908" actId="20577"/>
        <pc:sldMkLst>
          <pc:docMk/>
          <pc:sldMk cId="3471187845" sldId="345"/>
        </pc:sldMkLst>
        <pc:spChg chg="mod">
          <ac:chgData name="Δημήτρης Μαντάος" userId="25b0eac5-224f-4500-a4cb-1cc696f80aa1" providerId="ADAL" clId="{D9F5CF81-108D-4A5C-B42F-54EBEBD522FB}" dt="2021-09-18T16:07:56.057" v="908" actId="20577"/>
          <ac:spMkLst>
            <pc:docMk/>
            <pc:sldMk cId="3471187845" sldId="345"/>
            <ac:spMk id="3" creationId="{00000000-0000-0000-0000-000000000000}"/>
          </ac:spMkLst>
        </pc:spChg>
      </pc:sldChg>
      <pc:sldChg chg="modSp mod">
        <pc:chgData name="Δημήτρης Μαντάος" userId="25b0eac5-224f-4500-a4cb-1cc696f80aa1" providerId="ADAL" clId="{D9F5CF81-108D-4A5C-B42F-54EBEBD522FB}" dt="2021-09-18T16:02:23.082" v="135" actId="313"/>
        <pc:sldMkLst>
          <pc:docMk/>
          <pc:sldMk cId="3386825156" sldId="347"/>
        </pc:sldMkLst>
        <pc:spChg chg="mod">
          <ac:chgData name="Δημήτρης Μαντάος" userId="25b0eac5-224f-4500-a4cb-1cc696f80aa1" providerId="ADAL" clId="{D9F5CF81-108D-4A5C-B42F-54EBEBD522FB}" dt="2021-09-18T16:02:23.082" v="135" actId="313"/>
          <ac:spMkLst>
            <pc:docMk/>
            <pc:sldMk cId="3386825156" sldId="347"/>
            <ac:spMk id="12" creationId="{E7C0E291-2A04-4F66-A5F0-27FC36035F6A}"/>
          </ac:spMkLst>
        </pc:spChg>
      </pc:sldChg>
      <pc:sldChg chg="modSp mod">
        <pc:chgData name="Δημήτρης Μαντάος" userId="25b0eac5-224f-4500-a4cb-1cc696f80aa1" providerId="ADAL" clId="{D9F5CF81-108D-4A5C-B42F-54EBEBD522FB}" dt="2021-09-18T16:01:38.510" v="111" actId="20577"/>
        <pc:sldMkLst>
          <pc:docMk/>
          <pc:sldMk cId="1010149149" sldId="350"/>
        </pc:sldMkLst>
        <pc:spChg chg="mod">
          <ac:chgData name="Δημήτρης Μαντάος" userId="25b0eac5-224f-4500-a4cb-1cc696f80aa1" providerId="ADAL" clId="{D9F5CF81-108D-4A5C-B42F-54EBEBD522FB}" dt="2021-09-18T16:01:38.510" v="111" actId="20577"/>
          <ac:spMkLst>
            <pc:docMk/>
            <pc:sldMk cId="1010149149" sldId="350"/>
            <ac:spMk id="22" creationId="{3BD3098A-0FC7-45D9-9FFF-1E676ED5EFA0}"/>
          </ac:spMkLst>
        </pc:spChg>
      </pc:sldChg>
    </pc:docChg>
  </pc:docChgLst>
  <pc:docChgLst>
    <pc:chgData name="Δημήτρης Μαντάος" userId="25b0eac5-224f-4500-a4cb-1cc696f80aa1" providerId="ADAL" clId="{8D0423D7-737F-477E-A861-59C8A78EC040}"/>
    <pc:docChg chg="undo custSel addSld delSld modSld sldOrd">
      <pc:chgData name="Δημήτρης Μαντάος" userId="25b0eac5-224f-4500-a4cb-1cc696f80aa1" providerId="ADAL" clId="{8D0423D7-737F-477E-A861-59C8A78EC040}" dt="2021-09-17T12:33:45.213" v="3835" actId="20577"/>
      <pc:docMkLst>
        <pc:docMk/>
      </pc:docMkLst>
      <pc:sldChg chg="del">
        <pc:chgData name="Δημήτρης Μαντάος" userId="25b0eac5-224f-4500-a4cb-1cc696f80aa1" providerId="ADAL" clId="{8D0423D7-737F-477E-A861-59C8A78EC040}" dt="2021-08-30T12:26:28.295" v="54" actId="47"/>
        <pc:sldMkLst>
          <pc:docMk/>
          <pc:sldMk cId="898981928" sldId="256"/>
        </pc:sldMkLst>
      </pc:sldChg>
      <pc:sldChg chg="addSp delSp modSp mod ord">
        <pc:chgData name="Δημήτρης Μαντάος" userId="25b0eac5-224f-4500-a4cb-1cc696f80aa1" providerId="ADAL" clId="{8D0423D7-737F-477E-A861-59C8A78EC040}" dt="2021-09-16T10:51:21.206" v="2545" actId="20577"/>
        <pc:sldMkLst>
          <pc:docMk/>
          <pc:sldMk cId="961098589" sldId="258"/>
        </pc:sldMkLst>
        <pc:spChg chg="mod">
          <ac:chgData name="Δημήτρης Μαντάος" userId="25b0eac5-224f-4500-a4cb-1cc696f80aa1" providerId="ADAL" clId="{8D0423D7-737F-477E-A861-59C8A78EC040}" dt="2021-09-16T08:32:35.392" v="540" actId="20577"/>
          <ac:spMkLst>
            <pc:docMk/>
            <pc:sldMk cId="961098589" sldId="258"/>
            <ac:spMk id="2" creationId="{00000000-0000-0000-0000-000000000000}"/>
          </ac:spMkLst>
        </pc:spChg>
        <pc:spChg chg="mod">
          <ac:chgData name="Δημήτρης Μαντάος" userId="25b0eac5-224f-4500-a4cb-1cc696f80aa1" providerId="ADAL" clId="{8D0423D7-737F-477E-A861-59C8A78EC040}" dt="2021-09-16T10:51:21.206" v="2545" actId="20577"/>
          <ac:spMkLst>
            <pc:docMk/>
            <pc:sldMk cId="961098589" sldId="258"/>
            <ac:spMk id="3" creationId="{00000000-0000-0000-0000-000000000000}"/>
          </ac:spMkLst>
        </pc:spChg>
        <pc:spChg chg="add del mod">
          <ac:chgData name="Δημήτρης Μαντάος" userId="25b0eac5-224f-4500-a4cb-1cc696f80aa1" providerId="ADAL" clId="{8D0423D7-737F-477E-A861-59C8A78EC040}" dt="2021-09-16T08:34:53.188" v="740" actId="478"/>
          <ac:spMkLst>
            <pc:docMk/>
            <pc:sldMk cId="961098589" sldId="258"/>
            <ac:spMk id="5" creationId="{0F2BD82C-E6A1-4EA0-AFF8-B91DF19F31F7}"/>
          </ac:spMkLst>
        </pc:spChg>
        <pc:picChg chg="del">
          <ac:chgData name="Δημήτρης Μαντάος" userId="25b0eac5-224f-4500-a4cb-1cc696f80aa1" providerId="ADAL" clId="{8D0423D7-737F-477E-A861-59C8A78EC040}" dt="2021-09-16T08:34:50.090" v="739" actId="478"/>
          <ac:picMkLst>
            <pc:docMk/>
            <pc:sldMk cId="961098589" sldId="258"/>
            <ac:picMk id="8" creationId="{550F62F4-5835-4214-8A74-107E3B1066A8}"/>
          </ac:picMkLst>
        </pc:picChg>
      </pc:sldChg>
      <pc:sldChg chg="delSp mod">
        <pc:chgData name="Δημήτρης Μαντάος" userId="25b0eac5-224f-4500-a4cb-1cc696f80aa1" providerId="ADAL" clId="{8D0423D7-737F-477E-A861-59C8A78EC040}" dt="2021-08-30T12:43:21.340" v="318" actId="478"/>
        <pc:sldMkLst>
          <pc:docMk/>
          <pc:sldMk cId="3086596433" sldId="260"/>
        </pc:sldMkLst>
        <pc:picChg chg="del">
          <ac:chgData name="Δημήτρης Μαντάος" userId="25b0eac5-224f-4500-a4cb-1cc696f80aa1" providerId="ADAL" clId="{8D0423D7-737F-477E-A861-59C8A78EC040}" dt="2021-08-30T12:43:21.340" v="318" actId="478"/>
          <ac:picMkLst>
            <pc:docMk/>
            <pc:sldMk cId="3086596433" sldId="260"/>
            <ac:picMk id="4" creationId="{E238D8BF-A255-4BC2-BEFE-00264C82DDDC}"/>
          </ac:picMkLst>
        </pc:picChg>
      </pc:sldChg>
      <pc:sldChg chg="del">
        <pc:chgData name="Δημήτρης Μαντάος" userId="25b0eac5-224f-4500-a4cb-1cc696f80aa1" providerId="ADAL" clId="{8D0423D7-737F-477E-A861-59C8A78EC040}" dt="2021-08-30T12:26:22.591" v="52" actId="47"/>
        <pc:sldMkLst>
          <pc:docMk/>
          <pc:sldMk cId="2834565233" sldId="280"/>
        </pc:sldMkLst>
      </pc:sldChg>
      <pc:sldChg chg="del">
        <pc:chgData name="Δημήτρης Μαντάος" userId="25b0eac5-224f-4500-a4cb-1cc696f80aa1" providerId="ADAL" clId="{8D0423D7-737F-477E-A861-59C8A78EC040}" dt="2021-08-30T13:29:37.872" v="381" actId="47"/>
        <pc:sldMkLst>
          <pc:docMk/>
          <pc:sldMk cId="2834565233" sldId="325"/>
        </pc:sldMkLst>
      </pc:sldChg>
      <pc:sldChg chg="del">
        <pc:chgData name="Δημήτρης Μαντάος" userId="25b0eac5-224f-4500-a4cb-1cc696f80aa1" providerId="ADAL" clId="{8D0423D7-737F-477E-A861-59C8A78EC040}" dt="2021-08-30T12:26:23.792" v="53" actId="47"/>
        <pc:sldMkLst>
          <pc:docMk/>
          <pc:sldMk cId="666133940" sldId="329"/>
        </pc:sldMkLst>
      </pc:sldChg>
      <pc:sldChg chg="del">
        <pc:chgData name="Δημήτρης Μαντάος" userId="25b0eac5-224f-4500-a4cb-1cc696f80aa1" providerId="ADAL" clId="{8D0423D7-737F-477E-A861-59C8A78EC040}" dt="2021-08-30T13:28:42.294" v="349" actId="47"/>
        <pc:sldMkLst>
          <pc:docMk/>
          <pc:sldMk cId="1262964987" sldId="330"/>
        </pc:sldMkLst>
      </pc:sldChg>
      <pc:sldChg chg="del">
        <pc:chgData name="Δημήτρης Μαντάος" userId="25b0eac5-224f-4500-a4cb-1cc696f80aa1" providerId="ADAL" clId="{8D0423D7-737F-477E-A861-59C8A78EC040}" dt="2021-08-30T13:29:42.853" v="382" actId="47"/>
        <pc:sldMkLst>
          <pc:docMk/>
          <pc:sldMk cId="2782794848" sldId="332"/>
        </pc:sldMkLst>
      </pc:sldChg>
      <pc:sldChg chg="modSp mod">
        <pc:chgData name="Δημήτρης Μαντάος" userId="25b0eac5-224f-4500-a4cb-1cc696f80aa1" providerId="ADAL" clId="{8D0423D7-737F-477E-A861-59C8A78EC040}" dt="2021-09-16T08:34:30.982" v="736" actId="20577"/>
        <pc:sldMkLst>
          <pc:docMk/>
          <pc:sldMk cId="3316335319" sldId="333"/>
        </pc:sldMkLst>
        <pc:spChg chg="mod">
          <ac:chgData name="Δημήτρης Μαντάος" userId="25b0eac5-224f-4500-a4cb-1cc696f80aa1" providerId="ADAL" clId="{8D0423D7-737F-477E-A861-59C8A78EC040}" dt="2021-09-16T08:34:30.982" v="736" actId="20577"/>
          <ac:spMkLst>
            <pc:docMk/>
            <pc:sldMk cId="3316335319" sldId="333"/>
            <ac:spMk id="2" creationId="{85F4936E-9C2C-4A1E-9E68-5B50F7E6EE02}"/>
          </ac:spMkLst>
        </pc:spChg>
      </pc:sldChg>
      <pc:sldChg chg="addSp delSp modSp new mod">
        <pc:chgData name="Δημήτρης Μαντάος" userId="25b0eac5-224f-4500-a4cb-1cc696f80aa1" providerId="ADAL" clId="{8D0423D7-737F-477E-A861-59C8A78EC040}" dt="2021-09-16T10:58:54.322" v="3054" actId="14861"/>
        <pc:sldMkLst>
          <pc:docMk/>
          <pc:sldMk cId="3408179008" sldId="334"/>
        </pc:sldMkLst>
        <pc:spChg chg="del">
          <ac:chgData name="Δημήτρης Μαντάος" userId="25b0eac5-224f-4500-a4cb-1cc696f80aa1" providerId="ADAL" clId="{8D0423D7-737F-477E-A861-59C8A78EC040}" dt="2021-08-30T12:33:40.852" v="56" actId="931"/>
          <ac:spMkLst>
            <pc:docMk/>
            <pc:sldMk cId="3408179008" sldId="334"/>
            <ac:spMk id="2" creationId="{E7715464-AB6B-440D-B895-591E6501B8D1}"/>
          </ac:spMkLst>
        </pc:spChg>
        <pc:spChg chg="mod">
          <ac:chgData name="Δημήτρης Μαντάος" userId="25b0eac5-224f-4500-a4cb-1cc696f80aa1" providerId="ADAL" clId="{8D0423D7-737F-477E-A861-59C8A78EC040}" dt="2021-09-16T10:34:02.161" v="1825" actId="20577"/>
          <ac:spMkLst>
            <pc:docMk/>
            <pc:sldMk cId="3408179008" sldId="334"/>
            <ac:spMk id="3" creationId="{3BD3098A-0FC7-45D9-9FFF-1E676ED5EFA0}"/>
          </ac:spMkLst>
        </pc:spChg>
        <pc:spChg chg="mod">
          <ac:chgData name="Δημήτρης Μαντάος" userId="25b0eac5-224f-4500-a4cb-1cc696f80aa1" providerId="ADAL" clId="{8D0423D7-737F-477E-A861-59C8A78EC040}" dt="2021-09-16T10:49:50.886" v="2508" actId="20577"/>
          <ac:spMkLst>
            <pc:docMk/>
            <pc:sldMk cId="3408179008" sldId="334"/>
            <ac:spMk id="4" creationId="{61A69B3F-EFBA-4387-A9CA-5917FD31126E}"/>
          </ac:spMkLst>
        </pc:spChg>
        <pc:picChg chg="add mod ord modCrop">
          <ac:chgData name="Δημήτρης Μαντάος" userId="25b0eac5-224f-4500-a4cb-1cc696f80aa1" providerId="ADAL" clId="{8D0423D7-737F-477E-A861-59C8A78EC040}" dt="2021-09-16T10:58:54.322" v="3054" actId="14861"/>
          <ac:picMkLst>
            <pc:docMk/>
            <pc:sldMk cId="3408179008" sldId="334"/>
            <ac:picMk id="6" creationId="{06DCF0FD-EC18-43A2-95CC-A08BFEE471E3}"/>
          </ac:picMkLst>
        </pc:picChg>
      </pc:sldChg>
      <pc:sldChg chg="new del">
        <pc:chgData name="Δημήτρης Μαντάος" userId="25b0eac5-224f-4500-a4cb-1cc696f80aa1" providerId="ADAL" clId="{8D0423D7-737F-477E-A861-59C8A78EC040}" dt="2021-08-30T12:42:10.701" v="279" actId="2696"/>
        <pc:sldMkLst>
          <pc:docMk/>
          <pc:sldMk cId="1362015918" sldId="335"/>
        </pc:sldMkLst>
      </pc:sldChg>
      <pc:sldChg chg="modSp new mod ord">
        <pc:chgData name="Δημήτρης Μαντάος" userId="25b0eac5-224f-4500-a4cb-1cc696f80aa1" providerId="ADAL" clId="{8D0423D7-737F-477E-A861-59C8A78EC040}" dt="2021-08-30T12:42:33.756" v="317" actId="20577"/>
        <pc:sldMkLst>
          <pc:docMk/>
          <pc:sldMk cId="3149189924" sldId="335"/>
        </pc:sldMkLst>
        <pc:spChg chg="mod">
          <ac:chgData name="Δημήτρης Μαντάος" userId="25b0eac5-224f-4500-a4cb-1cc696f80aa1" providerId="ADAL" clId="{8D0423D7-737F-477E-A861-59C8A78EC040}" dt="2021-08-30T12:42:33.756" v="317" actId="20577"/>
          <ac:spMkLst>
            <pc:docMk/>
            <pc:sldMk cId="3149189924" sldId="335"/>
            <ac:spMk id="2" creationId="{F90BF3F4-F916-4FF6-9E9B-4627C5B87911}"/>
          </ac:spMkLst>
        </pc:spChg>
      </pc:sldChg>
      <pc:sldChg chg="addSp delSp modSp mod">
        <pc:chgData name="Δημήτρης Μαντάος" userId="25b0eac5-224f-4500-a4cb-1cc696f80aa1" providerId="ADAL" clId="{8D0423D7-737F-477E-A861-59C8A78EC040}" dt="2021-08-30T13:29:02.024" v="352" actId="478"/>
        <pc:sldMkLst>
          <pc:docMk/>
          <pc:sldMk cId="2793917390" sldId="336"/>
        </pc:sldMkLst>
        <pc:spChg chg="mod">
          <ac:chgData name="Δημήτρης Μαντάος" userId="25b0eac5-224f-4500-a4cb-1cc696f80aa1" providerId="ADAL" clId="{8D0423D7-737F-477E-A861-59C8A78EC040}" dt="2021-08-30T13:28:15.091" v="319" actId="6549"/>
          <ac:spMkLst>
            <pc:docMk/>
            <pc:sldMk cId="2793917390" sldId="336"/>
            <ac:spMk id="4" creationId="{61A69B3F-EFBA-4387-A9CA-5917FD31126E}"/>
          </ac:spMkLst>
        </pc:spChg>
        <pc:spChg chg="add mod">
          <ac:chgData name="Δημήτρης Μαντάος" userId="25b0eac5-224f-4500-a4cb-1cc696f80aa1" providerId="ADAL" clId="{8D0423D7-737F-477E-A861-59C8A78EC040}" dt="2021-08-30T13:29:02.024" v="352" actId="478"/>
          <ac:spMkLst>
            <pc:docMk/>
            <pc:sldMk cId="2793917390" sldId="336"/>
            <ac:spMk id="5" creationId="{30F9AAFD-18F8-4174-9F95-B42577465AD5}"/>
          </ac:spMkLst>
        </pc:spChg>
        <pc:picChg chg="del mod">
          <ac:chgData name="Δημήτρης Μαντάος" userId="25b0eac5-224f-4500-a4cb-1cc696f80aa1" providerId="ADAL" clId="{8D0423D7-737F-477E-A861-59C8A78EC040}" dt="2021-08-30T13:29:02.024" v="352" actId="478"/>
          <ac:picMkLst>
            <pc:docMk/>
            <pc:sldMk cId="2793917390" sldId="336"/>
            <ac:picMk id="6" creationId="{06DCF0FD-EC18-43A2-95CC-A08BFEE471E3}"/>
          </ac:picMkLst>
        </pc:picChg>
      </pc:sldChg>
      <pc:sldChg chg="modSp mod">
        <pc:chgData name="Δημήτρης Μαντάος" userId="25b0eac5-224f-4500-a4cb-1cc696f80aa1" providerId="ADAL" clId="{8D0423D7-737F-477E-A861-59C8A78EC040}" dt="2021-08-30T13:28:37.923" v="348" actId="20577"/>
        <pc:sldMkLst>
          <pc:docMk/>
          <pc:sldMk cId="3065894135" sldId="337"/>
        </pc:sldMkLst>
        <pc:spChg chg="mod">
          <ac:chgData name="Δημήτρης Μαντάος" userId="25b0eac5-224f-4500-a4cb-1cc696f80aa1" providerId="ADAL" clId="{8D0423D7-737F-477E-A861-59C8A78EC040}" dt="2021-08-30T13:28:37.923" v="348" actId="20577"/>
          <ac:spMkLst>
            <pc:docMk/>
            <pc:sldMk cId="3065894135" sldId="337"/>
            <ac:spMk id="2" creationId="{F90BF3F4-F916-4FF6-9E9B-4627C5B87911}"/>
          </ac:spMkLst>
        </pc:spChg>
      </pc:sldChg>
      <pc:sldChg chg="addSp delSp modSp mod">
        <pc:chgData name="Δημήτρης Μαντάος" userId="25b0eac5-224f-4500-a4cb-1cc696f80aa1" providerId="ADAL" clId="{8D0423D7-737F-477E-A861-59C8A78EC040}" dt="2021-08-30T13:28:57.225" v="350" actId="478"/>
        <pc:sldMkLst>
          <pc:docMk/>
          <pc:sldMk cId="2175490431" sldId="338"/>
        </pc:sldMkLst>
        <pc:spChg chg="add mod">
          <ac:chgData name="Δημήτρης Μαντάος" userId="25b0eac5-224f-4500-a4cb-1cc696f80aa1" providerId="ADAL" clId="{8D0423D7-737F-477E-A861-59C8A78EC040}" dt="2021-08-30T13:28:57.225" v="350" actId="478"/>
          <ac:spMkLst>
            <pc:docMk/>
            <pc:sldMk cId="2175490431" sldId="338"/>
            <ac:spMk id="5" creationId="{0DC3C242-D5E0-4BE4-AAE3-8BE4D8AD8631}"/>
          </ac:spMkLst>
        </pc:spChg>
        <pc:picChg chg="del">
          <ac:chgData name="Δημήτρης Μαντάος" userId="25b0eac5-224f-4500-a4cb-1cc696f80aa1" providerId="ADAL" clId="{8D0423D7-737F-477E-A861-59C8A78EC040}" dt="2021-08-30T13:28:57.225" v="350" actId="478"/>
          <ac:picMkLst>
            <pc:docMk/>
            <pc:sldMk cId="2175490431" sldId="338"/>
            <ac:picMk id="6" creationId="{06DCF0FD-EC18-43A2-95CC-A08BFEE471E3}"/>
          </ac:picMkLst>
        </pc:picChg>
      </pc:sldChg>
      <pc:sldChg chg="addSp delSp modSp new mod ord modClrScheme chgLayout">
        <pc:chgData name="Δημήτρης Μαντάος" userId="25b0eac5-224f-4500-a4cb-1cc696f80aa1" providerId="ADAL" clId="{8D0423D7-737F-477E-A861-59C8A78EC040}" dt="2021-09-16T10:57:10.117" v="3051" actId="6549"/>
        <pc:sldMkLst>
          <pc:docMk/>
          <pc:sldMk cId="2708636956" sldId="339"/>
        </pc:sldMkLst>
        <pc:spChg chg="del">
          <ac:chgData name="Δημήτρης Μαντάος" userId="25b0eac5-224f-4500-a4cb-1cc696f80aa1" providerId="ADAL" clId="{8D0423D7-737F-477E-A861-59C8A78EC040}" dt="2021-08-30T13:31:13.229" v="383" actId="22"/>
          <ac:spMkLst>
            <pc:docMk/>
            <pc:sldMk cId="2708636956" sldId="339"/>
            <ac:spMk id="2" creationId="{C5C902C8-299A-4769-9000-66426CE26292}"/>
          </ac:spMkLst>
        </pc:spChg>
        <pc:spChg chg="add del">
          <ac:chgData name="Δημήτρης Μαντάος" userId="25b0eac5-224f-4500-a4cb-1cc696f80aa1" providerId="ADAL" clId="{8D0423D7-737F-477E-A861-59C8A78EC040}" dt="2021-08-30T13:31:20.298" v="391" actId="26606"/>
          <ac:spMkLst>
            <pc:docMk/>
            <pc:sldMk cId="2708636956" sldId="339"/>
            <ac:spMk id="3" creationId="{C4C7F027-7D7D-486F-BBA1-B0D5FCC202B3}"/>
          </ac:spMkLst>
        </pc:spChg>
        <pc:spChg chg="add del">
          <ac:chgData name="Δημήτρης Μαντάος" userId="25b0eac5-224f-4500-a4cb-1cc696f80aa1" providerId="ADAL" clId="{8D0423D7-737F-477E-A861-59C8A78EC040}" dt="2021-08-30T13:31:20.298" v="391" actId="26606"/>
          <ac:spMkLst>
            <pc:docMk/>
            <pc:sldMk cId="2708636956" sldId="339"/>
            <ac:spMk id="4" creationId="{F3006C67-6754-485B-916A-928381B5FC94}"/>
          </ac:spMkLst>
        </pc:spChg>
        <pc:spChg chg="add del mod">
          <ac:chgData name="Δημήτρης Μαντάος" userId="25b0eac5-224f-4500-a4cb-1cc696f80aa1" providerId="ADAL" clId="{8D0423D7-737F-477E-A861-59C8A78EC040}" dt="2021-08-30T13:31:19.319" v="388" actId="26606"/>
          <ac:spMkLst>
            <pc:docMk/>
            <pc:sldMk cId="2708636956" sldId="339"/>
            <ac:spMk id="11" creationId="{3E9B46DD-BB96-413C-9C8E-FAF655195596}"/>
          </ac:spMkLst>
        </pc:spChg>
        <pc:spChg chg="add del mod">
          <ac:chgData name="Δημήτρης Μαντάος" userId="25b0eac5-224f-4500-a4cb-1cc696f80aa1" providerId="ADAL" clId="{8D0423D7-737F-477E-A861-59C8A78EC040}" dt="2021-08-30T13:31:19.319" v="388" actId="26606"/>
          <ac:spMkLst>
            <pc:docMk/>
            <pc:sldMk cId="2708636956" sldId="339"/>
            <ac:spMk id="13" creationId="{282EF3D7-2C74-45BC-823D-B28504D08FCF}"/>
          </ac:spMkLst>
        </pc:spChg>
        <pc:spChg chg="add del mod">
          <ac:chgData name="Δημήτρης Μαντάος" userId="25b0eac5-224f-4500-a4cb-1cc696f80aa1" providerId="ADAL" clId="{8D0423D7-737F-477E-A861-59C8A78EC040}" dt="2021-08-30T13:31:20.295" v="390" actId="26606"/>
          <ac:spMkLst>
            <pc:docMk/>
            <pc:sldMk cId="2708636956" sldId="339"/>
            <ac:spMk id="15" creationId="{0B81C6D3-1E7F-40AF-8431-511079036F41}"/>
          </ac:spMkLst>
        </pc:spChg>
        <pc:spChg chg="add del mod">
          <ac:chgData name="Δημήτρης Μαντάος" userId="25b0eac5-224f-4500-a4cb-1cc696f80aa1" providerId="ADAL" clId="{8D0423D7-737F-477E-A861-59C8A78EC040}" dt="2021-08-30T13:31:20.295" v="390" actId="26606"/>
          <ac:spMkLst>
            <pc:docMk/>
            <pc:sldMk cId="2708636956" sldId="339"/>
            <ac:spMk id="16" creationId="{CDEE0FCD-03C0-4EFF-9D83-3E67E90A2E5C}"/>
          </ac:spMkLst>
        </pc:spChg>
        <pc:spChg chg="add mod">
          <ac:chgData name="Δημήτρης Μαντάος" userId="25b0eac5-224f-4500-a4cb-1cc696f80aa1" providerId="ADAL" clId="{8D0423D7-737F-477E-A861-59C8A78EC040}" dt="2021-09-16T10:57:10.117" v="3051" actId="6549"/>
          <ac:spMkLst>
            <pc:docMk/>
            <pc:sldMk cId="2708636956" sldId="339"/>
            <ac:spMk id="18" creationId="{0E1824AF-490B-41CC-BBD0-E87E966C4C92}"/>
          </ac:spMkLst>
        </pc:spChg>
        <pc:spChg chg="add mod">
          <ac:chgData name="Δημήτρης Μαντάος" userId="25b0eac5-224f-4500-a4cb-1cc696f80aa1" providerId="ADAL" clId="{8D0423D7-737F-477E-A861-59C8A78EC040}" dt="2021-09-16T10:53:40.460" v="2571" actId="14100"/>
          <ac:spMkLst>
            <pc:docMk/>
            <pc:sldMk cId="2708636956" sldId="339"/>
            <ac:spMk id="19" creationId="{31A57541-0451-40E1-B6E4-2155B9F9D449}"/>
          </ac:spMkLst>
        </pc:spChg>
        <pc:picChg chg="add mod ord modCrop">
          <ac:chgData name="Δημήτρης Μαντάος" userId="25b0eac5-224f-4500-a4cb-1cc696f80aa1" providerId="ADAL" clId="{8D0423D7-737F-477E-A861-59C8A78EC040}" dt="2021-08-30T13:31:20.298" v="391" actId="26606"/>
          <ac:picMkLst>
            <pc:docMk/>
            <pc:sldMk cId="2708636956" sldId="339"/>
            <ac:picMk id="6" creationId="{1396DB84-CBAB-46D4-9CDB-FB46F89340D7}"/>
          </ac:picMkLst>
        </pc:picChg>
      </pc:sldChg>
      <pc:sldChg chg="modSp mod">
        <pc:chgData name="Δημήτρης Μαντάος" userId="25b0eac5-224f-4500-a4cb-1cc696f80aa1" providerId="ADAL" clId="{8D0423D7-737F-477E-A861-59C8A78EC040}" dt="2021-08-30T13:29:31.395" v="380" actId="20577"/>
        <pc:sldMkLst>
          <pc:docMk/>
          <pc:sldMk cId="1990734658" sldId="340"/>
        </pc:sldMkLst>
        <pc:spChg chg="mod">
          <ac:chgData name="Δημήτρης Μαντάος" userId="25b0eac5-224f-4500-a4cb-1cc696f80aa1" providerId="ADAL" clId="{8D0423D7-737F-477E-A861-59C8A78EC040}" dt="2021-08-30T13:29:31.395" v="380" actId="20577"/>
          <ac:spMkLst>
            <pc:docMk/>
            <pc:sldMk cId="1990734658" sldId="340"/>
            <ac:spMk id="2" creationId="{F90BF3F4-F916-4FF6-9E9B-4627C5B87911}"/>
          </ac:spMkLst>
        </pc:spChg>
      </pc:sldChg>
      <pc:sldChg chg="modSp add mod">
        <pc:chgData name="Δημήτρης Μαντάος" userId="25b0eac5-224f-4500-a4cb-1cc696f80aa1" providerId="ADAL" clId="{8D0423D7-737F-477E-A861-59C8A78EC040}" dt="2021-09-16T10:49:29.275" v="2482" actId="20577"/>
        <pc:sldMkLst>
          <pc:docMk/>
          <pc:sldMk cId="2004997376" sldId="341"/>
        </pc:sldMkLst>
        <pc:spChg chg="mod">
          <ac:chgData name="Δημήτρης Μαντάος" userId="25b0eac5-224f-4500-a4cb-1cc696f80aa1" providerId="ADAL" clId="{8D0423D7-737F-477E-A861-59C8A78EC040}" dt="2021-09-16T10:48:34.881" v="1901" actId="20577"/>
          <ac:spMkLst>
            <pc:docMk/>
            <pc:sldMk cId="2004997376" sldId="341"/>
            <ac:spMk id="2" creationId="{00000000-0000-0000-0000-000000000000}"/>
          </ac:spMkLst>
        </pc:spChg>
        <pc:spChg chg="mod">
          <ac:chgData name="Δημήτρης Μαντάος" userId="25b0eac5-224f-4500-a4cb-1cc696f80aa1" providerId="ADAL" clId="{8D0423D7-737F-477E-A861-59C8A78EC040}" dt="2021-09-16T10:49:29.275" v="2482" actId="20577"/>
          <ac:spMkLst>
            <pc:docMk/>
            <pc:sldMk cId="2004997376" sldId="341"/>
            <ac:spMk id="3" creationId="{00000000-0000-0000-0000-000000000000}"/>
          </ac:spMkLst>
        </pc:spChg>
      </pc:sldChg>
      <pc:sldChg chg="new del">
        <pc:chgData name="Δημήτρης Μαντάος" userId="25b0eac5-224f-4500-a4cb-1cc696f80aa1" providerId="ADAL" clId="{8D0423D7-737F-477E-A861-59C8A78EC040}" dt="2021-09-16T08:32:42.922" v="541" actId="47"/>
        <pc:sldMkLst>
          <pc:docMk/>
          <pc:sldMk cId="2394399372" sldId="341"/>
        </pc:sldMkLst>
      </pc:sldChg>
      <pc:sldChg chg="add">
        <pc:chgData name="Δημήτρης Μαντάος" userId="25b0eac5-224f-4500-a4cb-1cc696f80aa1" providerId="ADAL" clId="{8D0423D7-737F-477E-A861-59C8A78EC040}" dt="2021-09-16T10:50:04.687" v="2509"/>
        <pc:sldMkLst>
          <pc:docMk/>
          <pc:sldMk cId="3918962280" sldId="342"/>
        </pc:sldMkLst>
      </pc:sldChg>
      <pc:sldChg chg="addSp delSp modSp add mod">
        <pc:chgData name="Δημήτρης Μαντάος" userId="25b0eac5-224f-4500-a4cb-1cc696f80aa1" providerId="ADAL" clId="{8D0423D7-737F-477E-A861-59C8A78EC040}" dt="2021-09-17T10:31:26.158" v="3556" actId="14100"/>
        <pc:sldMkLst>
          <pc:docMk/>
          <pc:sldMk cId="2032232680" sldId="343"/>
        </pc:sldMkLst>
        <pc:spChg chg="del mod">
          <ac:chgData name="Δημήτρης Μαντάος" userId="25b0eac5-224f-4500-a4cb-1cc696f80aa1" providerId="ADAL" clId="{8D0423D7-737F-477E-A861-59C8A78EC040}" dt="2021-09-17T10:31:13.365" v="3554" actId="478"/>
          <ac:spMkLst>
            <pc:docMk/>
            <pc:sldMk cId="2032232680" sldId="343"/>
            <ac:spMk id="3" creationId="{00000000-0000-0000-0000-000000000000}"/>
          </ac:spMkLst>
        </pc:spChg>
        <pc:spChg chg="add del mod">
          <ac:chgData name="Δημήτρης Μαντάος" userId="25b0eac5-224f-4500-a4cb-1cc696f80aa1" providerId="ADAL" clId="{8D0423D7-737F-477E-A861-59C8A78EC040}" dt="2021-09-17T10:31:22.292" v="3555" actId="478"/>
          <ac:spMkLst>
            <pc:docMk/>
            <pc:sldMk cId="2032232680" sldId="343"/>
            <ac:spMk id="7" creationId="{46D74733-A006-4237-AE59-90C7456B4D4E}"/>
          </ac:spMkLst>
        </pc:spChg>
        <pc:picChg chg="add mod">
          <ac:chgData name="Δημήτρης Μαντάος" userId="25b0eac5-224f-4500-a4cb-1cc696f80aa1" providerId="ADAL" clId="{8D0423D7-737F-477E-A861-59C8A78EC040}" dt="2021-09-17T10:31:26.158" v="3556" actId="14100"/>
          <ac:picMkLst>
            <pc:docMk/>
            <pc:sldMk cId="2032232680" sldId="343"/>
            <ac:picMk id="5" creationId="{C0E21704-E8A2-4B29-B34B-A932917BD254}"/>
          </ac:picMkLst>
        </pc:picChg>
      </pc:sldChg>
      <pc:sldChg chg="add del">
        <pc:chgData name="Δημήτρης Μαντάος" userId="25b0eac5-224f-4500-a4cb-1cc696f80aa1" providerId="ADAL" clId="{8D0423D7-737F-477E-A861-59C8A78EC040}" dt="2021-09-16T10:58:30.342" v="3052" actId="47"/>
        <pc:sldMkLst>
          <pc:docMk/>
          <pc:sldMk cId="464079587" sldId="344"/>
        </pc:sldMkLst>
      </pc:sldChg>
      <pc:sldChg chg="addSp delSp modSp add mod">
        <pc:chgData name="Δημήτρης Μαντάος" userId="25b0eac5-224f-4500-a4cb-1cc696f80aa1" providerId="ADAL" clId="{8D0423D7-737F-477E-A861-59C8A78EC040}" dt="2021-09-17T10:29:51.809" v="3547" actId="14100"/>
        <pc:sldMkLst>
          <pc:docMk/>
          <pc:sldMk cId="3034529485" sldId="348"/>
        </pc:sldMkLst>
        <pc:spChg chg="mod">
          <ac:chgData name="Δημήτρης Μαντάος" userId="25b0eac5-224f-4500-a4cb-1cc696f80aa1" providerId="ADAL" clId="{8D0423D7-737F-477E-A861-59C8A78EC040}" dt="2021-09-17T10:29:51.809" v="3547" actId="14100"/>
          <ac:spMkLst>
            <pc:docMk/>
            <pc:sldMk cId="3034529485" sldId="348"/>
            <ac:spMk id="12" creationId="{E7C0E291-2A04-4F66-A5F0-27FC36035F6A}"/>
          </ac:spMkLst>
        </pc:spChg>
        <pc:picChg chg="add mod">
          <ac:chgData name="Δημήτρης Μαντάος" userId="25b0eac5-224f-4500-a4cb-1cc696f80aa1" providerId="ADAL" clId="{8D0423D7-737F-477E-A861-59C8A78EC040}" dt="2021-09-17T10:25:17.888" v="3071" actId="14100"/>
          <ac:picMkLst>
            <pc:docMk/>
            <pc:sldMk cId="3034529485" sldId="348"/>
            <ac:picMk id="4" creationId="{89A5E44E-0EFD-41BB-82FF-64932D619B38}"/>
          </ac:picMkLst>
        </pc:picChg>
        <pc:picChg chg="add mod">
          <ac:chgData name="Δημήτρης Μαντάος" userId="25b0eac5-224f-4500-a4cb-1cc696f80aa1" providerId="ADAL" clId="{8D0423D7-737F-477E-A861-59C8A78EC040}" dt="2021-09-17T10:25:23.094" v="3073" actId="14100"/>
          <ac:picMkLst>
            <pc:docMk/>
            <pc:sldMk cId="3034529485" sldId="348"/>
            <ac:picMk id="6" creationId="{87573712-F87B-457D-AD8E-179C482B71DB}"/>
          </ac:picMkLst>
        </pc:picChg>
        <pc:picChg chg="del">
          <ac:chgData name="Δημήτρης Μαντάος" userId="25b0eac5-224f-4500-a4cb-1cc696f80aa1" providerId="ADAL" clId="{8D0423D7-737F-477E-A861-59C8A78EC040}" dt="2021-09-17T10:23:53.926" v="3056" actId="478"/>
          <ac:picMkLst>
            <pc:docMk/>
            <pc:sldMk cId="3034529485" sldId="348"/>
            <ac:picMk id="7" creationId="{B42AD2E9-D675-4C04-92BF-AE03449AB482}"/>
          </ac:picMkLst>
        </pc:picChg>
      </pc:sldChg>
      <pc:sldChg chg="add">
        <pc:chgData name="Δημήτρης Μαντάος" userId="25b0eac5-224f-4500-a4cb-1cc696f80aa1" providerId="ADAL" clId="{8D0423D7-737F-477E-A861-59C8A78EC040}" dt="2021-09-17T10:30:06.496" v="3548"/>
        <pc:sldMkLst>
          <pc:docMk/>
          <pc:sldMk cId="908319734" sldId="349"/>
        </pc:sldMkLst>
      </pc:sldChg>
      <pc:sldChg chg="addSp delSp modSp add mod modClrScheme chgLayout">
        <pc:chgData name="Δημήτρης Μαντάος" userId="25b0eac5-224f-4500-a4cb-1cc696f80aa1" providerId="ADAL" clId="{8D0423D7-737F-477E-A861-59C8A78EC040}" dt="2021-09-17T12:33:45.213" v="3835" actId="20577"/>
        <pc:sldMkLst>
          <pc:docMk/>
          <pc:sldMk cId="1010149149" sldId="350"/>
        </pc:sldMkLst>
        <pc:spChg chg="add del mod ord">
          <ac:chgData name="Δημήτρης Μαντάος" userId="25b0eac5-224f-4500-a4cb-1cc696f80aa1" providerId="ADAL" clId="{8D0423D7-737F-477E-A861-59C8A78EC040}" dt="2021-09-17T12:30:59.635" v="3582" actId="26606"/>
          <ac:spMkLst>
            <pc:docMk/>
            <pc:sldMk cId="1010149149" sldId="350"/>
            <ac:spMk id="3" creationId="{3BD3098A-0FC7-45D9-9FFF-1E676ED5EFA0}"/>
          </ac:spMkLst>
        </pc:spChg>
        <pc:spChg chg="mod ord">
          <ac:chgData name="Δημήτρης Μαντάος" userId="25b0eac5-224f-4500-a4cb-1cc696f80aa1" providerId="ADAL" clId="{8D0423D7-737F-477E-A861-59C8A78EC040}" dt="2021-09-17T12:31:46.664" v="3593" actId="14100"/>
          <ac:spMkLst>
            <pc:docMk/>
            <pc:sldMk cId="1010149149" sldId="350"/>
            <ac:spMk id="4" creationId="{61A69B3F-EFBA-4387-A9CA-5917FD31126E}"/>
          </ac:spMkLst>
        </pc:spChg>
        <pc:spChg chg="add del mod">
          <ac:chgData name="Δημήτρης Μαντάος" userId="25b0eac5-224f-4500-a4cb-1cc696f80aa1" providerId="ADAL" clId="{8D0423D7-737F-477E-A861-59C8A78EC040}" dt="2021-09-17T12:29:26.575" v="3559" actId="22"/>
          <ac:spMkLst>
            <pc:docMk/>
            <pc:sldMk cId="1010149149" sldId="350"/>
            <ac:spMk id="5" creationId="{88A7C241-829E-4B3B-8AAC-123B13742A98}"/>
          </ac:spMkLst>
        </pc:spChg>
        <pc:spChg chg="add del mod">
          <ac:chgData name="Δημήτρης Μαντάος" userId="25b0eac5-224f-4500-a4cb-1cc696f80aa1" providerId="ADAL" clId="{8D0423D7-737F-477E-A861-59C8A78EC040}" dt="2021-09-17T12:30:29.775" v="3574" actId="22"/>
          <ac:spMkLst>
            <pc:docMk/>
            <pc:sldMk cId="1010149149" sldId="350"/>
            <ac:spMk id="10" creationId="{AE370A41-20AE-4D6D-AEE1-ECB5AFCB9B5A}"/>
          </ac:spMkLst>
        </pc:spChg>
        <pc:spChg chg="add del mod">
          <ac:chgData name="Δημήτρης Μαντάος" userId="25b0eac5-224f-4500-a4cb-1cc696f80aa1" providerId="ADAL" clId="{8D0423D7-737F-477E-A861-59C8A78EC040}" dt="2021-09-17T12:30:59.635" v="3582" actId="26606"/>
          <ac:spMkLst>
            <pc:docMk/>
            <pc:sldMk cId="1010149149" sldId="350"/>
            <ac:spMk id="14" creationId="{9EED11FA-A8F8-4406-9354-F8ECD0B0AED1}"/>
          </ac:spMkLst>
        </pc:spChg>
        <pc:spChg chg="add del mod">
          <ac:chgData name="Δημήτρης Μαντάος" userId="25b0eac5-224f-4500-a4cb-1cc696f80aa1" providerId="ADAL" clId="{8D0423D7-737F-477E-A861-59C8A78EC040}" dt="2021-09-17T12:31:31.163" v="3583" actId="22"/>
          <ac:spMkLst>
            <pc:docMk/>
            <pc:sldMk cId="1010149149" sldId="350"/>
            <ac:spMk id="19" creationId="{97C86878-3B40-400E-B1AE-F0F31756ADF5}"/>
          </ac:spMkLst>
        </pc:spChg>
        <pc:spChg chg="add del mod">
          <ac:chgData name="Δημήτρης Μαντάος" userId="25b0eac5-224f-4500-a4cb-1cc696f80aa1" providerId="ADAL" clId="{8D0423D7-737F-477E-A861-59C8A78EC040}" dt="2021-09-17T12:30:59.630" v="3581" actId="26606"/>
          <ac:spMkLst>
            <pc:docMk/>
            <pc:sldMk cId="1010149149" sldId="350"/>
            <ac:spMk id="20" creationId="{AB56050E-9043-44BB-B5AA-047C4B5AB9DF}"/>
          </ac:spMkLst>
        </pc:spChg>
        <pc:spChg chg="add mod">
          <ac:chgData name="Δημήτρης Μαντάος" userId="25b0eac5-224f-4500-a4cb-1cc696f80aa1" providerId="ADAL" clId="{8D0423D7-737F-477E-A861-59C8A78EC040}" dt="2021-09-17T12:33:45.213" v="3835" actId="20577"/>
          <ac:spMkLst>
            <pc:docMk/>
            <pc:sldMk cId="1010149149" sldId="350"/>
            <ac:spMk id="22" creationId="{3BD3098A-0FC7-45D9-9FFF-1E676ED5EFA0}"/>
          </ac:spMkLst>
        </pc:spChg>
        <pc:graphicFrameChg chg="add del mod">
          <ac:chgData name="Δημήτρης Μαντάος" userId="25b0eac5-224f-4500-a4cb-1cc696f80aa1" providerId="ADAL" clId="{8D0423D7-737F-477E-A861-59C8A78EC040}" dt="2021-09-17T12:30:59.630" v="3581" actId="26606"/>
          <ac:graphicFrameMkLst>
            <pc:docMk/>
            <pc:sldMk cId="1010149149" sldId="350"/>
            <ac:graphicFrameMk id="16" creationId="{9BA9C499-B5CD-4BFA-8A12-8447F8EA64AD}"/>
          </ac:graphicFrameMkLst>
        </pc:graphicFrameChg>
        <pc:picChg chg="del">
          <ac:chgData name="Δημήτρης Μαντάος" userId="25b0eac5-224f-4500-a4cb-1cc696f80aa1" providerId="ADAL" clId="{8D0423D7-737F-477E-A861-59C8A78EC040}" dt="2021-09-17T12:29:23.089" v="3558" actId="478"/>
          <ac:picMkLst>
            <pc:docMk/>
            <pc:sldMk cId="1010149149" sldId="350"/>
            <ac:picMk id="6" creationId="{06DCF0FD-EC18-43A2-95CC-A08BFEE471E3}"/>
          </ac:picMkLst>
        </pc:picChg>
        <pc:picChg chg="add del mod ord modCrop">
          <ac:chgData name="Δημήτρης Μαντάος" userId="25b0eac5-224f-4500-a4cb-1cc696f80aa1" providerId="ADAL" clId="{8D0423D7-737F-477E-A861-59C8A78EC040}" dt="2021-09-17T12:30:03.030" v="3573" actId="478"/>
          <ac:picMkLst>
            <pc:docMk/>
            <pc:sldMk cId="1010149149" sldId="350"/>
            <ac:picMk id="8" creationId="{C1D6E23B-7D77-4279-AEB4-D99EFFE1B4B2}"/>
          </ac:picMkLst>
        </pc:picChg>
        <pc:picChg chg="add del mod ord modCrop">
          <ac:chgData name="Δημήτρης Μαντάος" userId="25b0eac5-224f-4500-a4cb-1cc696f80aa1" providerId="ADAL" clId="{8D0423D7-737F-477E-A861-59C8A78EC040}" dt="2021-09-17T12:30:39.809" v="3577" actId="478"/>
          <ac:picMkLst>
            <pc:docMk/>
            <pc:sldMk cId="1010149149" sldId="350"/>
            <ac:picMk id="12" creationId="{F56FAE1C-49C3-4CCC-963D-D05A3A81AE8A}"/>
          </ac:picMkLst>
        </pc:picChg>
        <pc:picChg chg="add mod ord">
          <ac:chgData name="Δημήτρης Μαντάος" userId="25b0eac5-224f-4500-a4cb-1cc696f80aa1" providerId="ADAL" clId="{8D0423D7-737F-477E-A861-59C8A78EC040}" dt="2021-09-17T12:31:53.920" v="3596" actId="14100"/>
          <ac:picMkLst>
            <pc:docMk/>
            <pc:sldMk cId="1010149149" sldId="350"/>
            <ac:picMk id="17" creationId="{F5181B90-9946-45D7-AB68-50988E1FFD88}"/>
          </ac:picMkLst>
        </pc:picChg>
      </pc:sldChg>
    </pc:docChg>
  </pc:docChgLst>
  <pc:docChgLst>
    <pc:chgData name="Δημήτρης Μαντάος" userId="25b0eac5-224f-4500-a4cb-1cc696f80aa1" providerId="ADAL" clId="{C9F1D33D-3666-4450-9CE3-DE682B106944}"/>
    <pc:docChg chg="undo custSel addSld delSld modSld sldOrd">
      <pc:chgData name="Δημήτρης Μαντάος" userId="25b0eac5-224f-4500-a4cb-1cc696f80aa1" providerId="ADAL" clId="{C9F1D33D-3666-4450-9CE3-DE682B106944}" dt="2021-09-19T11:57:43.283" v="7652" actId="20577"/>
      <pc:docMkLst>
        <pc:docMk/>
      </pc:docMkLst>
      <pc:sldChg chg="del">
        <pc:chgData name="Δημήτρης Μαντάος" userId="25b0eac5-224f-4500-a4cb-1cc696f80aa1" providerId="ADAL" clId="{C9F1D33D-3666-4450-9CE3-DE682B106944}" dt="2021-09-19T11:40:56.966" v="6388" actId="47"/>
        <pc:sldMkLst>
          <pc:docMk/>
          <pc:sldMk cId="3086596433" sldId="260"/>
        </pc:sldMkLst>
      </pc:sldChg>
      <pc:sldChg chg="del">
        <pc:chgData name="Δημήτρης Μαντάος" userId="25b0eac5-224f-4500-a4cb-1cc696f80aa1" providerId="ADAL" clId="{C9F1D33D-3666-4450-9CE3-DE682B106944}" dt="2021-09-19T11:07:25.877" v="4375" actId="47"/>
        <pc:sldMkLst>
          <pc:docMk/>
          <pc:sldMk cId="332545352" sldId="327"/>
        </pc:sldMkLst>
      </pc:sldChg>
      <pc:sldChg chg="del">
        <pc:chgData name="Δημήτρης Μαντάος" userId="25b0eac5-224f-4500-a4cb-1cc696f80aa1" providerId="ADAL" clId="{C9F1D33D-3666-4450-9CE3-DE682B106944}" dt="2021-09-19T10:50:15.655" v="4041" actId="47"/>
        <pc:sldMkLst>
          <pc:docMk/>
          <pc:sldMk cId="2041616860" sldId="331"/>
        </pc:sldMkLst>
      </pc:sldChg>
      <pc:sldChg chg="addSp modSp mod">
        <pc:chgData name="Δημήτρης Μαντάος" userId="25b0eac5-224f-4500-a4cb-1cc696f80aa1" providerId="ADAL" clId="{C9F1D33D-3666-4450-9CE3-DE682B106944}" dt="2021-09-19T11:44:51.261" v="6409" actId="255"/>
        <pc:sldMkLst>
          <pc:docMk/>
          <pc:sldMk cId="3316335319" sldId="333"/>
        </pc:sldMkLst>
        <pc:spChg chg="add mod">
          <ac:chgData name="Δημήτρης Μαντάος" userId="25b0eac5-224f-4500-a4cb-1cc696f80aa1" providerId="ADAL" clId="{C9F1D33D-3666-4450-9CE3-DE682B106944}" dt="2021-09-19T11:44:51.261" v="6409" actId="255"/>
          <ac:spMkLst>
            <pc:docMk/>
            <pc:sldMk cId="3316335319" sldId="333"/>
            <ac:spMk id="3" creationId="{F7EDE5CA-5BD0-4ACF-9C5B-5D55AFDE5489}"/>
          </ac:spMkLst>
        </pc:spChg>
      </pc:sldChg>
      <pc:sldChg chg="modSp mod">
        <pc:chgData name="Δημήτρης Μαντάος" userId="25b0eac5-224f-4500-a4cb-1cc696f80aa1" providerId="ADAL" clId="{C9F1D33D-3666-4450-9CE3-DE682B106944}" dt="2021-09-19T11:45:37.008" v="6419" actId="20577"/>
        <pc:sldMkLst>
          <pc:docMk/>
          <pc:sldMk cId="3408179008" sldId="334"/>
        </pc:sldMkLst>
        <pc:spChg chg="mod">
          <ac:chgData name="Δημήτρης Μαντάος" userId="25b0eac5-224f-4500-a4cb-1cc696f80aa1" providerId="ADAL" clId="{C9F1D33D-3666-4450-9CE3-DE682B106944}" dt="2021-09-19T11:45:37.008" v="6419" actId="20577"/>
          <ac:spMkLst>
            <pc:docMk/>
            <pc:sldMk cId="3408179008" sldId="334"/>
            <ac:spMk id="3" creationId="{3BD3098A-0FC7-45D9-9FFF-1E676ED5EFA0}"/>
          </ac:spMkLst>
        </pc:spChg>
      </pc:sldChg>
      <pc:sldChg chg="del">
        <pc:chgData name="Δημήτρης Μαντάος" userId="25b0eac5-224f-4500-a4cb-1cc696f80aa1" providerId="ADAL" clId="{C9F1D33D-3666-4450-9CE3-DE682B106944}" dt="2021-09-19T11:08:59.564" v="4395" actId="47"/>
        <pc:sldMkLst>
          <pc:docMk/>
          <pc:sldMk cId="2793917390" sldId="336"/>
        </pc:sldMkLst>
      </pc:sldChg>
      <pc:sldChg chg="del">
        <pc:chgData name="Δημήτρης Μαντάος" userId="25b0eac5-224f-4500-a4cb-1cc696f80aa1" providerId="ADAL" clId="{C9F1D33D-3666-4450-9CE3-DE682B106944}" dt="2021-09-19T11:24:42.634" v="5397" actId="47"/>
        <pc:sldMkLst>
          <pc:docMk/>
          <pc:sldMk cId="2175490431" sldId="338"/>
        </pc:sldMkLst>
      </pc:sldChg>
      <pc:sldChg chg="addSp delSp modSp add del mod ord">
        <pc:chgData name="Δημήτρης Μαντάος" userId="25b0eac5-224f-4500-a4cb-1cc696f80aa1" providerId="ADAL" clId="{C9F1D33D-3666-4450-9CE3-DE682B106944}" dt="2021-09-19T11:08:49.519" v="4392"/>
        <pc:sldMkLst>
          <pc:docMk/>
          <pc:sldMk cId="2708636956" sldId="339"/>
        </pc:sldMkLst>
        <pc:spChg chg="mod">
          <ac:chgData name="Δημήτρης Μαντάος" userId="25b0eac5-224f-4500-a4cb-1cc696f80aa1" providerId="ADAL" clId="{C9F1D33D-3666-4450-9CE3-DE682B106944}" dt="2021-09-16T16:26:51.309" v="1392" actId="14100"/>
          <ac:spMkLst>
            <pc:docMk/>
            <pc:sldMk cId="2708636956" sldId="339"/>
            <ac:spMk id="19" creationId="{31A57541-0451-40E1-B6E4-2155B9F9D449}"/>
          </ac:spMkLst>
        </pc:spChg>
        <pc:picChg chg="add del">
          <ac:chgData name="Δημήτρης Μαντάος" userId="25b0eac5-224f-4500-a4cb-1cc696f80aa1" providerId="ADAL" clId="{C9F1D33D-3666-4450-9CE3-DE682B106944}" dt="2021-09-16T16:27:22.896" v="1396" actId="22"/>
          <ac:picMkLst>
            <pc:docMk/>
            <pc:sldMk cId="2708636956" sldId="339"/>
            <ac:picMk id="3" creationId="{10D3E639-A7C0-4D38-915F-B9D916ED2D4E}"/>
          </ac:picMkLst>
        </pc:picChg>
      </pc:sldChg>
      <pc:sldChg chg="modSp mod ord">
        <pc:chgData name="Δημήτρης Μαντάος" userId="25b0eac5-224f-4500-a4cb-1cc696f80aa1" providerId="ADAL" clId="{C9F1D33D-3666-4450-9CE3-DE682B106944}" dt="2021-09-19T11:08:33.758" v="4390" actId="313"/>
        <pc:sldMkLst>
          <pc:docMk/>
          <pc:sldMk cId="2004997376" sldId="341"/>
        </pc:sldMkLst>
        <pc:spChg chg="mod">
          <ac:chgData name="Δημήτρης Μαντάος" userId="25b0eac5-224f-4500-a4cb-1cc696f80aa1" providerId="ADAL" clId="{C9F1D33D-3666-4450-9CE3-DE682B106944}" dt="2021-09-16T15:43:26.335" v="599" actId="14100"/>
          <ac:spMkLst>
            <pc:docMk/>
            <pc:sldMk cId="2004997376" sldId="341"/>
            <ac:spMk id="2" creationId="{00000000-0000-0000-0000-000000000000}"/>
          </ac:spMkLst>
        </pc:spChg>
        <pc:spChg chg="mod">
          <ac:chgData name="Δημήτρης Μαντάος" userId="25b0eac5-224f-4500-a4cb-1cc696f80aa1" providerId="ADAL" clId="{C9F1D33D-3666-4450-9CE3-DE682B106944}" dt="2021-09-19T11:08:33.758" v="4390" actId="313"/>
          <ac:spMkLst>
            <pc:docMk/>
            <pc:sldMk cId="2004997376" sldId="341"/>
            <ac:spMk id="3" creationId="{00000000-0000-0000-0000-000000000000}"/>
          </ac:spMkLst>
        </pc:spChg>
      </pc:sldChg>
      <pc:sldChg chg="addSp delSp modSp mod ord modClrScheme chgLayout">
        <pc:chgData name="Δημήτρης Μαντάος" userId="25b0eac5-224f-4500-a4cb-1cc696f80aa1" providerId="ADAL" clId="{C9F1D33D-3666-4450-9CE3-DE682B106944}" dt="2021-09-19T11:08:07.457" v="4388" actId="313"/>
        <pc:sldMkLst>
          <pc:docMk/>
          <pc:sldMk cId="3918962280" sldId="342"/>
        </pc:sldMkLst>
        <pc:spChg chg="mod ord">
          <ac:chgData name="Δημήτρης Μαντάος" userId="25b0eac5-224f-4500-a4cb-1cc696f80aa1" providerId="ADAL" clId="{C9F1D33D-3666-4450-9CE3-DE682B106944}" dt="2021-09-16T15:37:54.873" v="126" actId="14100"/>
          <ac:spMkLst>
            <pc:docMk/>
            <pc:sldMk cId="3918962280" sldId="342"/>
            <ac:spMk id="2" creationId="{00000000-0000-0000-0000-000000000000}"/>
          </ac:spMkLst>
        </pc:spChg>
        <pc:spChg chg="del">
          <ac:chgData name="Δημήτρης Μαντάος" userId="25b0eac5-224f-4500-a4cb-1cc696f80aa1" providerId="ADAL" clId="{C9F1D33D-3666-4450-9CE3-DE682B106944}" dt="2021-09-16T15:36:28.158" v="92" actId="478"/>
          <ac:spMkLst>
            <pc:docMk/>
            <pc:sldMk cId="3918962280" sldId="342"/>
            <ac:spMk id="3" creationId="{00000000-0000-0000-0000-000000000000}"/>
          </ac:spMkLst>
        </pc:spChg>
        <pc:spChg chg="add del mod">
          <ac:chgData name="Δημήτρης Μαντάος" userId="25b0eac5-224f-4500-a4cb-1cc696f80aa1" providerId="ADAL" clId="{C9F1D33D-3666-4450-9CE3-DE682B106944}" dt="2021-09-16T15:36:30.854" v="93" actId="478"/>
          <ac:spMkLst>
            <pc:docMk/>
            <pc:sldMk cId="3918962280" sldId="342"/>
            <ac:spMk id="5" creationId="{0C3454A4-D8EA-4D04-97A4-E16D96050112}"/>
          </ac:spMkLst>
        </pc:spChg>
        <pc:spChg chg="add mod">
          <ac:chgData name="Δημήτρης Μαντάος" userId="25b0eac5-224f-4500-a4cb-1cc696f80aa1" providerId="ADAL" clId="{C9F1D33D-3666-4450-9CE3-DE682B106944}" dt="2021-09-19T11:08:07.457" v="4388" actId="313"/>
          <ac:spMkLst>
            <pc:docMk/>
            <pc:sldMk cId="3918962280" sldId="342"/>
            <ac:spMk id="12" creationId="{E7C0E291-2A04-4F66-A5F0-27FC36035F6A}"/>
          </ac:spMkLst>
        </pc:spChg>
        <pc:picChg chg="add mod">
          <ac:chgData name="Δημήτρης Μαντάος" userId="25b0eac5-224f-4500-a4cb-1cc696f80aa1" providerId="ADAL" clId="{C9F1D33D-3666-4450-9CE3-DE682B106944}" dt="2021-09-16T15:38:05.737" v="129" actId="14100"/>
          <ac:picMkLst>
            <pc:docMk/>
            <pc:sldMk cId="3918962280" sldId="342"/>
            <ac:picMk id="7" creationId="{B42AD2E9-D675-4C04-92BF-AE03449AB482}"/>
          </ac:picMkLst>
        </pc:picChg>
      </pc:sldChg>
      <pc:sldChg chg="modSp add del mod ord">
        <pc:chgData name="Δημήτρης Μαντάος" userId="25b0eac5-224f-4500-a4cb-1cc696f80aa1" providerId="ADAL" clId="{C9F1D33D-3666-4450-9CE3-DE682B106944}" dt="2021-09-16T15:42:59.347" v="597" actId="47"/>
        <pc:sldMkLst>
          <pc:docMk/>
          <pc:sldMk cId="1127985407" sldId="344"/>
        </pc:sldMkLst>
        <pc:spChg chg="mod">
          <ac:chgData name="Δημήτρης Μαντάος" userId="25b0eac5-224f-4500-a4cb-1cc696f80aa1" providerId="ADAL" clId="{C9F1D33D-3666-4450-9CE3-DE682B106944}" dt="2021-09-16T15:34:49.143" v="90" actId="20577"/>
          <ac:spMkLst>
            <pc:docMk/>
            <pc:sldMk cId="1127985407" sldId="344"/>
            <ac:spMk id="4" creationId="{61A69B3F-EFBA-4387-A9CA-5917FD31126E}"/>
          </ac:spMkLst>
        </pc:spChg>
        <pc:picChg chg="mod">
          <ac:chgData name="Δημήτρης Μαντάος" userId="25b0eac5-224f-4500-a4cb-1cc696f80aa1" providerId="ADAL" clId="{C9F1D33D-3666-4450-9CE3-DE682B106944}" dt="2021-09-16T15:34:56.885" v="91" actId="1440"/>
          <ac:picMkLst>
            <pc:docMk/>
            <pc:sldMk cId="1127985407" sldId="344"/>
            <ac:picMk id="6" creationId="{06DCF0FD-EC18-43A2-95CC-A08BFEE471E3}"/>
          </ac:picMkLst>
        </pc:picChg>
      </pc:sldChg>
      <pc:sldChg chg="modSp add mod ord">
        <pc:chgData name="Δημήτρης Μαντάος" userId="25b0eac5-224f-4500-a4cb-1cc696f80aa1" providerId="ADAL" clId="{C9F1D33D-3666-4450-9CE3-DE682B106944}" dt="2021-09-19T11:49:36.010" v="6816" actId="20577"/>
        <pc:sldMkLst>
          <pc:docMk/>
          <pc:sldMk cId="3471187845" sldId="345"/>
        </pc:sldMkLst>
        <pc:spChg chg="mod">
          <ac:chgData name="Δημήτρης Μαντάος" userId="25b0eac5-224f-4500-a4cb-1cc696f80aa1" providerId="ADAL" clId="{C9F1D33D-3666-4450-9CE3-DE682B106944}" dt="2021-09-16T15:40:13.051" v="274" actId="14100"/>
          <ac:spMkLst>
            <pc:docMk/>
            <pc:sldMk cId="3471187845" sldId="345"/>
            <ac:spMk id="2" creationId="{00000000-0000-0000-0000-000000000000}"/>
          </ac:spMkLst>
        </pc:spChg>
        <pc:spChg chg="mod">
          <ac:chgData name="Δημήτρης Μαντάος" userId="25b0eac5-224f-4500-a4cb-1cc696f80aa1" providerId="ADAL" clId="{C9F1D33D-3666-4450-9CE3-DE682B106944}" dt="2021-09-19T11:49:36.010" v="6816" actId="20577"/>
          <ac:spMkLst>
            <pc:docMk/>
            <pc:sldMk cId="3471187845" sldId="345"/>
            <ac:spMk id="3" creationId="{00000000-0000-0000-0000-000000000000}"/>
          </ac:spMkLst>
        </pc:spChg>
      </pc:sldChg>
      <pc:sldChg chg="addSp delSp modSp add mod ord modClrScheme chgLayout">
        <pc:chgData name="Δημήτρης Μαντάος" userId="25b0eac5-224f-4500-a4cb-1cc696f80aa1" providerId="ADAL" clId="{C9F1D33D-3666-4450-9CE3-DE682B106944}" dt="2021-09-19T11:45:48.643" v="6420" actId="33524"/>
        <pc:sldMkLst>
          <pc:docMk/>
          <pc:sldMk cId="4022628928" sldId="346"/>
        </pc:sldMkLst>
        <pc:spChg chg="add del mod">
          <ac:chgData name="Δημήτρης Μαντάος" userId="25b0eac5-224f-4500-a4cb-1cc696f80aa1" providerId="ADAL" clId="{C9F1D33D-3666-4450-9CE3-DE682B106944}" dt="2021-09-16T16:28:02.078" v="1401" actId="22"/>
          <ac:spMkLst>
            <pc:docMk/>
            <pc:sldMk cId="4022628928" sldId="346"/>
            <ac:spMk id="3" creationId="{07850767-13D3-41C1-9BDA-8468115D8732}"/>
          </ac:spMkLst>
        </pc:spChg>
        <pc:spChg chg="mod">
          <ac:chgData name="Δημήτρης Μαντάος" userId="25b0eac5-224f-4500-a4cb-1cc696f80aa1" providerId="ADAL" clId="{C9F1D33D-3666-4450-9CE3-DE682B106944}" dt="2021-09-19T11:45:48.643" v="6420" actId="33524"/>
          <ac:spMkLst>
            <pc:docMk/>
            <pc:sldMk cId="4022628928" sldId="346"/>
            <ac:spMk id="18" creationId="{0E1824AF-490B-41CC-BBD0-E87E966C4C92}"/>
          </ac:spMkLst>
        </pc:spChg>
        <pc:spChg chg="mod">
          <ac:chgData name="Δημήτρης Μαντάος" userId="25b0eac5-224f-4500-a4cb-1cc696f80aa1" providerId="ADAL" clId="{C9F1D33D-3666-4450-9CE3-DE682B106944}" dt="2021-09-16T16:32:09.775" v="1988" actId="14100"/>
          <ac:spMkLst>
            <pc:docMk/>
            <pc:sldMk cId="4022628928" sldId="346"/>
            <ac:spMk id="19" creationId="{31A57541-0451-40E1-B6E4-2155B9F9D449}"/>
          </ac:spMkLst>
        </pc:spChg>
        <pc:picChg chg="add mod ord modCrop">
          <ac:chgData name="Δημήτρης Μαντάος" userId="25b0eac5-224f-4500-a4cb-1cc696f80aa1" providerId="ADAL" clId="{C9F1D33D-3666-4450-9CE3-DE682B106944}" dt="2021-09-16T16:28:13.910" v="1405" actId="14100"/>
          <ac:picMkLst>
            <pc:docMk/>
            <pc:sldMk cId="4022628928" sldId="346"/>
            <ac:picMk id="5" creationId="{2E6487A1-0603-46A4-AFC7-013AA9B8BF99}"/>
          </ac:picMkLst>
        </pc:picChg>
        <pc:picChg chg="del">
          <ac:chgData name="Δημήτρης Μαντάος" userId="25b0eac5-224f-4500-a4cb-1cc696f80aa1" providerId="ADAL" clId="{C9F1D33D-3666-4450-9CE3-DE682B106944}" dt="2021-09-16T16:27:45.380" v="1400" actId="478"/>
          <ac:picMkLst>
            <pc:docMk/>
            <pc:sldMk cId="4022628928" sldId="346"/>
            <ac:picMk id="6" creationId="{1396DB84-CBAB-46D4-9CDB-FB46F89340D7}"/>
          </ac:picMkLst>
        </pc:picChg>
      </pc:sldChg>
      <pc:sldChg chg="addSp delSp modSp add mod">
        <pc:chgData name="Δημήτρης Μαντάος" userId="25b0eac5-224f-4500-a4cb-1cc696f80aa1" providerId="ADAL" clId="{C9F1D33D-3666-4450-9CE3-DE682B106944}" dt="2021-09-16T16:41:29.944" v="1999" actId="14100"/>
        <pc:sldMkLst>
          <pc:docMk/>
          <pc:sldMk cId="3386825156" sldId="347"/>
        </pc:sldMkLst>
        <pc:spChg chg="mod">
          <ac:chgData name="Δημήτρης Μαντάος" userId="25b0eac5-224f-4500-a4cb-1cc696f80aa1" providerId="ADAL" clId="{C9F1D33D-3666-4450-9CE3-DE682B106944}" dt="2021-09-16T16:41:24.018" v="1997" actId="26606"/>
          <ac:spMkLst>
            <pc:docMk/>
            <pc:sldMk cId="3386825156" sldId="347"/>
            <ac:spMk id="2" creationId="{00000000-0000-0000-0000-000000000000}"/>
          </ac:spMkLst>
        </pc:spChg>
        <pc:spChg chg="mod">
          <ac:chgData name="Δημήτρης Μαντάος" userId="25b0eac5-224f-4500-a4cb-1cc696f80aa1" providerId="ADAL" clId="{C9F1D33D-3666-4450-9CE3-DE682B106944}" dt="2021-09-16T16:41:24.018" v="1997" actId="26606"/>
          <ac:spMkLst>
            <pc:docMk/>
            <pc:sldMk cId="3386825156" sldId="347"/>
            <ac:spMk id="12" creationId="{E7C0E291-2A04-4F66-A5F0-27FC36035F6A}"/>
          </ac:spMkLst>
        </pc:spChg>
        <pc:picChg chg="add mod ord">
          <ac:chgData name="Δημήτρης Μαντάος" userId="25b0eac5-224f-4500-a4cb-1cc696f80aa1" providerId="ADAL" clId="{C9F1D33D-3666-4450-9CE3-DE682B106944}" dt="2021-09-16T16:41:29.944" v="1999" actId="14100"/>
          <ac:picMkLst>
            <pc:docMk/>
            <pc:sldMk cId="3386825156" sldId="347"/>
            <ac:picMk id="4" creationId="{153638B5-1B7E-4E67-87F0-207B5D116EF4}"/>
          </ac:picMkLst>
        </pc:picChg>
        <pc:picChg chg="del">
          <ac:chgData name="Δημήτρης Μαντάος" userId="25b0eac5-224f-4500-a4cb-1cc696f80aa1" providerId="ADAL" clId="{C9F1D33D-3666-4450-9CE3-DE682B106944}" dt="2021-09-16T16:40:35.197" v="1995" actId="478"/>
          <ac:picMkLst>
            <pc:docMk/>
            <pc:sldMk cId="3386825156" sldId="347"/>
            <ac:picMk id="7" creationId="{B42AD2E9-D675-4C04-92BF-AE03449AB482}"/>
          </ac:picMkLst>
        </pc:picChg>
      </pc:sldChg>
      <pc:sldChg chg="modSp mod">
        <pc:chgData name="Δημήτρης Μαντάος" userId="25b0eac5-224f-4500-a4cb-1cc696f80aa1" providerId="ADAL" clId="{C9F1D33D-3666-4450-9CE3-DE682B106944}" dt="2021-09-19T11:53:11.156" v="7232" actId="20577"/>
        <pc:sldMkLst>
          <pc:docMk/>
          <pc:sldMk cId="3034529485" sldId="348"/>
        </pc:sldMkLst>
        <pc:spChg chg="mod">
          <ac:chgData name="Δημήτρης Μαντάος" userId="25b0eac5-224f-4500-a4cb-1cc696f80aa1" providerId="ADAL" clId="{C9F1D33D-3666-4450-9CE3-DE682B106944}" dt="2021-09-19T11:53:11.156" v="7232" actId="20577"/>
          <ac:spMkLst>
            <pc:docMk/>
            <pc:sldMk cId="3034529485" sldId="348"/>
            <ac:spMk id="12" creationId="{E7C0E291-2A04-4F66-A5F0-27FC36035F6A}"/>
          </ac:spMkLst>
        </pc:spChg>
      </pc:sldChg>
      <pc:sldChg chg="modSp del mod">
        <pc:chgData name="Δημήτρης Μαντάος" userId="25b0eac5-224f-4500-a4cb-1cc696f80aa1" providerId="ADAL" clId="{C9F1D33D-3666-4450-9CE3-DE682B106944}" dt="2021-09-19T10:43:00.469" v="3464" actId="47"/>
        <pc:sldMkLst>
          <pc:docMk/>
          <pc:sldMk cId="908319734" sldId="349"/>
        </pc:sldMkLst>
        <pc:spChg chg="mod">
          <ac:chgData name="Δημήτρης Μαντάος" userId="25b0eac5-224f-4500-a4cb-1cc696f80aa1" providerId="ADAL" clId="{C9F1D33D-3666-4450-9CE3-DE682B106944}" dt="2021-09-19T10:20:11.343" v="2237" actId="20577"/>
          <ac:spMkLst>
            <pc:docMk/>
            <pc:sldMk cId="908319734" sldId="349"/>
            <ac:spMk id="3" creationId="{00000000-0000-0000-0000-000000000000}"/>
          </ac:spMkLst>
        </pc:spChg>
      </pc:sldChg>
      <pc:sldChg chg="modSp mod">
        <pc:chgData name="Δημήτρης Μαντάος" userId="25b0eac5-224f-4500-a4cb-1cc696f80aa1" providerId="ADAL" clId="{C9F1D33D-3666-4450-9CE3-DE682B106944}" dt="2021-09-19T11:47:28.828" v="6656" actId="20577"/>
        <pc:sldMkLst>
          <pc:docMk/>
          <pc:sldMk cId="1010149149" sldId="350"/>
        </pc:sldMkLst>
        <pc:spChg chg="mod">
          <ac:chgData name="Δημήτρης Μαντάος" userId="25b0eac5-224f-4500-a4cb-1cc696f80aa1" providerId="ADAL" clId="{C9F1D33D-3666-4450-9CE3-DE682B106944}" dt="2021-09-19T11:47:28.828" v="6656" actId="20577"/>
          <ac:spMkLst>
            <pc:docMk/>
            <pc:sldMk cId="1010149149" sldId="350"/>
            <ac:spMk id="22" creationId="{3BD3098A-0FC7-45D9-9FFF-1E676ED5EFA0}"/>
          </ac:spMkLst>
        </pc:spChg>
      </pc:sldChg>
      <pc:sldChg chg="addSp delSp modSp add mod modClrScheme chgLayout">
        <pc:chgData name="Δημήτρης Μαντάος" userId="25b0eac5-224f-4500-a4cb-1cc696f80aa1" providerId="ADAL" clId="{C9F1D33D-3666-4450-9CE3-DE682B106944}" dt="2021-09-19T10:44:03.834" v="3488" actId="692"/>
        <pc:sldMkLst>
          <pc:docMk/>
          <pc:sldMk cId="4114932712" sldId="351"/>
        </pc:sldMkLst>
        <pc:spChg chg="mod ord">
          <ac:chgData name="Δημήτρης Μαντάος" userId="25b0eac5-224f-4500-a4cb-1cc696f80aa1" providerId="ADAL" clId="{C9F1D33D-3666-4450-9CE3-DE682B106944}" dt="2021-09-19T10:43:33.555" v="3484" actId="27636"/>
          <ac:spMkLst>
            <pc:docMk/>
            <pc:sldMk cId="4114932712" sldId="351"/>
            <ac:spMk id="3" creationId="{3BD3098A-0FC7-45D9-9FFF-1E676ED5EFA0}"/>
          </ac:spMkLst>
        </pc:spChg>
        <pc:spChg chg="add del">
          <ac:chgData name="Δημήτρης Μαντάος" userId="25b0eac5-224f-4500-a4cb-1cc696f80aa1" providerId="ADAL" clId="{C9F1D33D-3666-4450-9CE3-DE682B106944}" dt="2021-09-19T10:18:31.302" v="2009" actId="26606"/>
          <ac:spMkLst>
            <pc:docMk/>
            <pc:sldMk cId="4114932712" sldId="351"/>
            <ac:spMk id="4" creationId="{61A69B3F-EFBA-4387-A9CA-5917FD31126E}"/>
          </ac:spMkLst>
        </pc:spChg>
        <pc:spChg chg="del">
          <ac:chgData name="Δημήτρης Μαντάος" userId="25b0eac5-224f-4500-a4cb-1cc696f80aa1" providerId="ADAL" clId="{C9F1D33D-3666-4450-9CE3-DE682B106944}" dt="2021-09-19T10:18:19.307" v="2004" actId="22"/>
          <ac:spMkLst>
            <pc:docMk/>
            <pc:sldMk cId="4114932712" sldId="351"/>
            <ac:spMk id="5" creationId="{0DC3C242-D5E0-4BE4-AAE3-8BE4D8AD8631}"/>
          </ac:spMkLst>
        </pc:spChg>
        <pc:spChg chg="add mod">
          <ac:chgData name="Δημήτρης Μαντάος" userId="25b0eac5-224f-4500-a4cb-1cc696f80aa1" providerId="ADAL" clId="{C9F1D33D-3666-4450-9CE3-DE682B106944}" dt="2021-09-19T10:19:29.335" v="2111" actId="20577"/>
          <ac:spMkLst>
            <pc:docMk/>
            <pc:sldMk cId="4114932712" sldId="351"/>
            <ac:spMk id="8" creationId="{68AC5432-AE1B-4768-96EB-F39F5DB54D9E}"/>
          </ac:spMkLst>
        </pc:spChg>
        <pc:spChg chg="add del mod">
          <ac:chgData name="Δημήτρης Μαντάος" userId="25b0eac5-224f-4500-a4cb-1cc696f80aa1" providerId="ADAL" clId="{C9F1D33D-3666-4450-9CE3-DE682B106944}" dt="2021-09-19T10:18:27.415" v="2006" actId="26606"/>
          <ac:spMkLst>
            <pc:docMk/>
            <pc:sldMk cId="4114932712" sldId="351"/>
            <ac:spMk id="11" creationId="{96D0E6C6-7C0B-43AB-929B-D100092A1DDC}"/>
          </ac:spMkLst>
        </pc:spChg>
        <pc:picChg chg="add mod ord modCrop">
          <ac:chgData name="Δημήτρης Μαντάος" userId="25b0eac5-224f-4500-a4cb-1cc696f80aa1" providerId="ADAL" clId="{C9F1D33D-3666-4450-9CE3-DE682B106944}" dt="2021-09-19T10:44:03.834" v="3488" actId="692"/>
          <ac:picMkLst>
            <pc:docMk/>
            <pc:sldMk cId="4114932712" sldId="351"/>
            <ac:picMk id="6" creationId="{6A9F3B3A-46C8-4779-BA7A-356D0DAFFE51}"/>
          </ac:picMkLst>
        </pc:picChg>
      </pc:sldChg>
      <pc:sldChg chg="addSp delSp modSp add mod modClrScheme chgLayout">
        <pc:chgData name="Δημήτρης Μαντάος" userId="25b0eac5-224f-4500-a4cb-1cc696f80aa1" providerId="ADAL" clId="{C9F1D33D-3666-4450-9CE3-DE682B106944}" dt="2021-09-19T10:35:06.721" v="3130" actId="20577"/>
        <pc:sldMkLst>
          <pc:docMk/>
          <pc:sldMk cId="2870389485" sldId="352"/>
        </pc:sldMkLst>
        <pc:spChg chg="mod ord">
          <ac:chgData name="Δημήτρης Μαντάος" userId="25b0eac5-224f-4500-a4cb-1cc696f80aa1" providerId="ADAL" clId="{C9F1D33D-3666-4450-9CE3-DE682B106944}" dt="2021-09-19T10:24:11.895" v="2501" actId="14100"/>
          <ac:spMkLst>
            <pc:docMk/>
            <pc:sldMk cId="2870389485" sldId="352"/>
            <ac:spMk id="3" creationId="{3BD3098A-0FC7-45D9-9FFF-1E676ED5EFA0}"/>
          </ac:spMkLst>
        </pc:spChg>
        <pc:spChg chg="add del">
          <ac:chgData name="Δημήτρης Μαντάος" userId="25b0eac5-224f-4500-a4cb-1cc696f80aa1" providerId="ADAL" clId="{C9F1D33D-3666-4450-9CE3-DE682B106944}" dt="2021-09-19T10:22:11.087" v="2254" actId="26606"/>
          <ac:spMkLst>
            <pc:docMk/>
            <pc:sldMk cId="2870389485" sldId="352"/>
            <ac:spMk id="4" creationId="{61A69B3F-EFBA-4387-A9CA-5917FD31126E}"/>
          </ac:spMkLst>
        </pc:spChg>
        <pc:spChg chg="add del mod">
          <ac:chgData name="Δημήτρης Μαντάος" userId="25b0eac5-224f-4500-a4cb-1cc696f80aa1" providerId="ADAL" clId="{C9F1D33D-3666-4450-9CE3-DE682B106944}" dt="2021-09-19T10:21:04.516" v="2241" actId="22"/>
          <ac:spMkLst>
            <pc:docMk/>
            <pc:sldMk cId="2870389485" sldId="352"/>
            <ac:spMk id="5" creationId="{0DC3C242-D5E0-4BE4-AAE3-8BE4D8AD8631}"/>
          </ac:spMkLst>
        </pc:spChg>
        <pc:spChg chg="add del mod">
          <ac:chgData name="Δημήτρης Μαντάος" userId="25b0eac5-224f-4500-a4cb-1cc696f80aa1" providerId="ADAL" clId="{C9F1D33D-3666-4450-9CE3-DE682B106944}" dt="2021-09-19T10:21:37.791" v="2246" actId="22"/>
          <ac:spMkLst>
            <pc:docMk/>
            <pc:sldMk cId="2870389485" sldId="352"/>
            <ac:spMk id="10" creationId="{6300B142-7884-4629-B1B7-8FCFA78594F2}"/>
          </ac:spMkLst>
        </pc:spChg>
        <pc:spChg chg="add del mod">
          <ac:chgData name="Δημήτρης Μαντάος" userId="25b0eac5-224f-4500-a4cb-1cc696f80aa1" providerId="ADAL" clId="{C9F1D33D-3666-4450-9CE3-DE682B106944}" dt="2021-09-19T10:22:07.569" v="2251" actId="22"/>
          <ac:spMkLst>
            <pc:docMk/>
            <pc:sldMk cId="2870389485" sldId="352"/>
            <ac:spMk id="14" creationId="{AE4E754F-2F80-4DEF-85FE-D91AA8A31BCB}"/>
          </ac:spMkLst>
        </pc:spChg>
        <pc:spChg chg="add del">
          <ac:chgData name="Δημήτρης Μαντάος" userId="25b0eac5-224f-4500-a4cb-1cc696f80aa1" providerId="ADAL" clId="{C9F1D33D-3666-4450-9CE3-DE682B106944}" dt="2021-09-19T10:22:11.085" v="2253" actId="26606"/>
          <ac:spMkLst>
            <pc:docMk/>
            <pc:sldMk cId="2870389485" sldId="352"/>
            <ac:spMk id="21" creationId="{21270EDC-F206-4776-8DF3-54B99E90FF84}"/>
          </ac:spMkLst>
        </pc:spChg>
        <pc:spChg chg="add mod">
          <ac:chgData name="Δημήτρης Μαντάος" userId="25b0eac5-224f-4500-a4cb-1cc696f80aa1" providerId="ADAL" clId="{C9F1D33D-3666-4450-9CE3-DE682B106944}" dt="2021-09-19T10:35:06.721" v="3130" actId="20577"/>
          <ac:spMkLst>
            <pc:docMk/>
            <pc:sldMk cId="2870389485" sldId="352"/>
            <ac:spMk id="23" creationId="{6CD3044C-7F0A-4A5E-8830-DE63AA132A3D}"/>
          </ac:spMkLst>
        </pc:spChg>
        <pc:picChg chg="add del mod ord modCrop">
          <ac:chgData name="Δημήτρης Μαντάος" userId="25b0eac5-224f-4500-a4cb-1cc696f80aa1" providerId="ADAL" clId="{C9F1D33D-3666-4450-9CE3-DE682B106944}" dt="2021-09-19T10:21:00.016" v="2239" actId="22"/>
          <ac:picMkLst>
            <pc:docMk/>
            <pc:sldMk cId="2870389485" sldId="352"/>
            <ac:picMk id="6" creationId="{71F9E62B-43B2-4869-8A86-F13D030AFEAE}"/>
          </ac:picMkLst>
        </pc:picChg>
        <pc:picChg chg="add del mod ord modCrop">
          <ac:chgData name="Δημήτρης Μαντάος" userId="25b0eac5-224f-4500-a4cb-1cc696f80aa1" providerId="ADAL" clId="{C9F1D33D-3666-4450-9CE3-DE682B106944}" dt="2021-09-19T10:21:12.063" v="2244" actId="478"/>
          <ac:picMkLst>
            <pc:docMk/>
            <pc:sldMk cId="2870389485" sldId="352"/>
            <ac:picMk id="8" creationId="{33EE5217-596A-402F-A525-8F5AD8493242}"/>
          </ac:picMkLst>
        </pc:picChg>
        <pc:picChg chg="add del mod ord modCrop">
          <ac:chgData name="Δημήτρης Μαντάος" userId="25b0eac5-224f-4500-a4cb-1cc696f80aa1" providerId="ADAL" clId="{C9F1D33D-3666-4450-9CE3-DE682B106944}" dt="2021-09-19T10:21:46.524" v="2249" actId="478"/>
          <ac:picMkLst>
            <pc:docMk/>
            <pc:sldMk cId="2870389485" sldId="352"/>
            <ac:picMk id="12" creationId="{2ED6FF0B-0FF0-4BF3-BA65-3855E88C40C1}"/>
          </ac:picMkLst>
        </pc:picChg>
        <pc:picChg chg="add mod ord modCrop">
          <ac:chgData name="Δημήτρης Μαντάος" userId="25b0eac5-224f-4500-a4cb-1cc696f80aa1" providerId="ADAL" clId="{C9F1D33D-3666-4450-9CE3-DE682B106944}" dt="2021-09-19T10:24:00.050" v="2500" actId="1440"/>
          <ac:picMkLst>
            <pc:docMk/>
            <pc:sldMk cId="2870389485" sldId="352"/>
            <ac:picMk id="16" creationId="{9CDAAEF0-575E-49DE-B800-D57598D03C5A}"/>
          </ac:picMkLst>
        </pc:picChg>
      </pc:sldChg>
      <pc:sldChg chg="addSp delSp modSp add mod modClrScheme chgLayout">
        <pc:chgData name="Δημήτρης Μαντάος" userId="25b0eac5-224f-4500-a4cb-1cc696f80aa1" providerId="ADAL" clId="{C9F1D33D-3666-4450-9CE3-DE682B106944}" dt="2021-09-19T10:34:35.571" v="3081" actId="14100"/>
        <pc:sldMkLst>
          <pc:docMk/>
          <pc:sldMk cId="1823687103" sldId="353"/>
        </pc:sldMkLst>
        <pc:spChg chg="del">
          <ac:chgData name="Δημήτρης Μαντάος" userId="25b0eac5-224f-4500-a4cb-1cc696f80aa1" providerId="ADAL" clId="{C9F1D33D-3666-4450-9CE3-DE682B106944}" dt="2021-09-19T10:32:38.862" v="3034" actId="478"/>
          <ac:spMkLst>
            <pc:docMk/>
            <pc:sldMk cId="1823687103" sldId="353"/>
            <ac:spMk id="3" creationId="{3BD3098A-0FC7-45D9-9FFF-1E676ED5EFA0}"/>
          </ac:spMkLst>
        </pc:spChg>
        <pc:spChg chg="add del mod">
          <ac:chgData name="Δημήτρης Μαντάος" userId="25b0eac5-224f-4500-a4cb-1cc696f80aa1" providerId="ADAL" clId="{C9F1D33D-3666-4450-9CE3-DE682B106944}" dt="2021-09-19T10:32:36.024" v="3033" actId="478"/>
          <ac:spMkLst>
            <pc:docMk/>
            <pc:sldMk cId="1823687103" sldId="353"/>
            <ac:spMk id="4" creationId="{40DBDC60-53C6-4D47-BD19-9ADF545CA48E}"/>
          </ac:spMkLst>
        </pc:spChg>
        <pc:spChg chg="add del mod">
          <ac:chgData name="Δημήτρης Μαντάος" userId="25b0eac5-224f-4500-a4cb-1cc696f80aa1" providerId="ADAL" clId="{C9F1D33D-3666-4450-9CE3-DE682B106944}" dt="2021-09-19T10:32:45.737" v="3037" actId="478"/>
          <ac:spMkLst>
            <pc:docMk/>
            <pc:sldMk cId="1823687103" sldId="353"/>
            <ac:spMk id="6" creationId="{97ACC27F-9493-49F4-AC5E-6B40BD73D955}"/>
          </ac:spMkLst>
        </pc:spChg>
        <pc:spChg chg="add mod">
          <ac:chgData name="Δημήτρης Μαντάος" userId="25b0eac5-224f-4500-a4cb-1cc696f80aa1" providerId="ADAL" clId="{C9F1D33D-3666-4450-9CE3-DE682B106944}" dt="2021-09-19T10:34:35.571" v="3081" actId="14100"/>
          <ac:spMkLst>
            <pc:docMk/>
            <pc:sldMk cId="1823687103" sldId="353"/>
            <ac:spMk id="13" creationId="{61746942-100D-4004-9247-328EFBF7AAC3}"/>
          </ac:spMkLst>
        </pc:spChg>
        <pc:spChg chg="add del">
          <ac:chgData name="Δημήτρης Μαντάος" userId="25b0eac5-224f-4500-a4cb-1cc696f80aa1" providerId="ADAL" clId="{C9F1D33D-3666-4450-9CE3-DE682B106944}" dt="2021-09-19T10:33:43.287" v="3046" actId="26606"/>
          <ac:spMkLst>
            <pc:docMk/>
            <pc:sldMk cId="1823687103" sldId="353"/>
            <ac:spMk id="23" creationId="{6CD3044C-7F0A-4A5E-8830-DE63AA132A3D}"/>
          </ac:spMkLst>
        </pc:spChg>
        <pc:spChg chg="add del mod">
          <ac:chgData name="Δημήτρης Μαντάος" userId="25b0eac5-224f-4500-a4cb-1cc696f80aa1" providerId="ADAL" clId="{C9F1D33D-3666-4450-9CE3-DE682B106944}" dt="2021-09-19T10:33:59.969" v="3052" actId="26606"/>
          <ac:spMkLst>
            <pc:docMk/>
            <pc:sldMk cId="1823687103" sldId="353"/>
            <ac:spMk id="28" creationId="{E47360FD-5C2C-470F-87BB-2CF28741E721}"/>
          </ac:spMkLst>
        </pc:spChg>
        <pc:picChg chg="add mod">
          <ac:chgData name="Δημήτρης Μαντάος" userId="25b0eac5-224f-4500-a4cb-1cc696f80aa1" providerId="ADAL" clId="{C9F1D33D-3666-4450-9CE3-DE682B106944}" dt="2021-09-19T10:34:29.513" v="3080" actId="14100"/>
          <ac:picMkLst>
            <pc:docMk/>
            <pc:sldMk cId="1823687103" sldId="353"/>
            <ac:picMk id="8" creationId="{2421A0EC-7A12-47D4-9288-0AE446836BB1}"/>
          </ac:picMkLst>
        </pc:picChg>
        <pc:picChg chg="del">
          <ac:chgData name="Δημήτρης Μαντάος" userId="25b0eac5-224f-4500-a4cb-1cc696f80aa1" providerId="ADAL" clId="{C9F1D33D-3666-4450-9CE3-DE682B106944}" dt="2021-09-19T10:32:32.363" v="3032" actId="478"/>
          <ac:picMkLst>
            <pc:docMk/>
            <pc:sldMk cId="1823687103" sldId="353"/>
            <ac:picMk id="16" creationId="{9CDAAEF0-575E-49DE-B800-D57598D03C5A}"/>
          </ac:picMkLst>
        </pc:picChg>
      </pc:sldChg>
      <pc:sldChg chg="add del">
        <pc:chgData name="Δημήτρης Μαντάος" userId="25b0eac5-224f-4500-a4cb-1cc696f80aa1" providerId="ADAL" clId="{C9F1D33D-3666-4450-9CE3-DE682B106944}" dt="2021-09-19T10:35:51.025" v="3132" actId="47"/>
        <pc:sldMkLst>
          <pc:docMk/>
          <pc:sldMk cId="3902708079" sldId="354"/>
        </pc:sldMkLst>
      </pc:sldChg>
      <pc:sldChg chg="add del">
        <pc:chgData name="Δημήτρης Μαντάος" userId="25b0eac5-224f-4500-a4cb-1cc696f80aa1" providerId="ADAL" clId="{C9F1D33D-3666-4450-9CE3-DE682B106944}" dt="2021-09-19T10:32:50.358" v="3039"/>
        <pc:sldMkLst>
          <pc:docMk/>
          <pc:sldMk cId="819441705" sldId="355"/>
        </pc:sldMkLst>
      </pc:sldChg>
      <pc:sldChg chg="addSp delSp modSp add mod ord modClrScheme chgLayout">
        <pc:chgData name="Δημήτρης Μαντάος" userId="25b0eac5-224f-4500-a4cb-1cc696f80aa1" providerId="ADAL" clId="{C9F1D33D-3666-4450-9CE3-DE682B106944}" dt="2021-09-19T10:45:46.655" v="3492" actId="5793"/>
        <pc:sldMkLst>
          <pc:docMk/>
          <pc:sldMk cId="3953393239" sldId="355"/>
        </pc:sldMkLst>
        <pc:spChg chg="add mod ord">
          <ac:chgData name="Δημήτρης Μαντάος" userId="25b0eac5-224f-4500-a4cb-1cc696f80aa1" providerId="ADAL" clId="{C9F1D33D-3666-4450-9CE3-DE682B106944}" dt="2021-09-19T10:45:34.728" v="3490" actId="108"/>
          <ac:spMkLst>
            <pc:docMk/>
            <pc:sldMk cId="3953393239" sldId="355"/>
            <ac:spMk id="4" creationId="{B1418D79-CE12-4ABE-B9B7-A67E881934DA}"/>
          </ac:spMkLst>
        </pc:spChg>
        <pc:spChg chg="add del mod ord">
          <ac:chgData name="Δημήτρης Μαντάος" userId="25b0eac5-224f-4500-a4cb-1cc696f80aa1" providerId="ADAL" clId="{C9F1D33D-3666-4450-9CE3-DE682B106944}" dt="2021-09-19T10:39:06.955" v="3181" actId="22"/>
          <ac:spMkLst>
            <pc:docMk/>
            <pc:sldMk cId="3953393239" sldId="355"/>
            <ac:spMk id="5" creationId="{681B7F03-31A5-4CFC-8610-4E94621F9A1D}"/>
          </ac:spMkLst>
        </pc:spChg>
        <pc:spChg chg="add del mod ord">
          <ac:chgData name="Δημήτρης Μαντάος" userId="25b0eac5-224f-4500-a4cb-1cc696f80aa1" providerId="ADAL" clId="{C9F1D33D-3666-4450-9CE3-DE682B106944}" dt="2021-09-19T10:37:56.785" v="3174" actId="22"/>
          <ac:spMkLst>
            <pc:docMk/>
            <pc:sldMk cId="3953393239" sldId="355"/>
            <ac:spMk id="6" creationId="{AD68E434-EBF9-4024-B3CD-0D0B091F6B22}"/>
          </ac:spMkLst>
        </pc:spChg>
        <pc:spChg chg="add mod ord">
          <ac:chgData name="Δημήτρης Μαντάος" userId="25b0eac5-224f-4500-a4cb-1cc696f80aa1" providerId="ADAL" clId="{C9F1D33D-3666-4450-9CE3-DE682B106944}" dt="2021-09-19T10:45:46.655" v="3492" actId="5793"/>
          <ac:spMkLst>
            <pc:docMk/>
            <pc:sldMk cId="3953393239" sldId="355"/>
            <ac:spMk id="7" creationId="{6EDEA28F-5E84-4E39-A934-EA72EAAE0E45}"/>
          </ac:spMkLst>
        </pc:spChg>
        <pc:spChg chg="mod ord">
          <ac:chgData name="Δημήτρης Μαντάος" userId="25b0eac5-224f-4500-a4cb-1cc696f80aa1" providerId="ADAL" clId="{C9F1D33D-3666-4450-9CE3-DE682B106944}" dt="2021-09-19T10:38:02.736" v="3175" actId="14100"/>
          <ac:spMkLst>
            <pc:docMk/>
            <pc:sldMk cId="3953393239" sldId="355"/>
            <ac:spMk id="23" creationId="{6CD3044C-7F0A-4A5E-8830-DE63AA132A3D}"/>
          </ac:spMkLst>
        </pc:spChg>
        <pc:picChg chg="add del mod">
          <ac:chgData name="Δημήτρης Μαντάος" userId="25b0eac5-224f-4500-a4cb-1cc696f80aa1" providerId="ADAL" clId="{C9F1D33D-3666-4450-9CE3-DE682B106944}" dt="2021-09-19T10:37:37.195" v="3173" actId="478"/>
          <ac:picMkLst>
            <pc:docMk/>
            <pc:sldMk cId="3953393239" sldId="355"/>
            <ac:picMk id="3" creationId="{76D3B153-1D0B-4CC1-AB7A-EF6F032C1641}"/>
          </ac:picMkLst>
        </pc:picChg>
        <pc:picChg chg="add mod ord modCrop">
          <ac:chgData name="Δημήτρης Μαντάος" userId="25b0eac5-224f-4500-a4cb-1cc696f80aa1" providerId="ADAL" clId="{C9F1D33D-3666-4450-9CE3-DE682B106944}" dt="2021-09-19T10:38:30.205" v="3180" actId="14100"/>
          <ac:picMkLst>
            <pc:docMk/>
            <pc:sldMk cId="3953393239" sldId="355"/>
            <ac:picMk id="9" creationId="{39505C92-0CAB-41C3-BB26-3EAE9DB535C0}"/>
          </ac:picMkLst>
        </pc:picChg>
        <pc:picChg chg="add mod ord modCrop">
          <ac:chgData name="Δημήτρης Μαντάος" userId="25b0eac5-224f-4500-a4cb-1cc696f80aa1" providerId="ADAL" clId="{C9F1D33D-3666-4450-9CE3-DE682B106944}" dt="2021-09-19T10:39:06.955" v="3181" actId="22"/>
          <ac:picMkLst>
            <pc:docMk/>
            <pc:sldMk cId="3953393239" sldId="355"/>
            <ac:picMk id="11" creationId="{F46846A5-757B-4FD1-9F3D-473809E1523C}"/>
          </ac:picMkLst>
        </pc:picChg>
      </pc:sldChg>
      <pc:sldChg chg="add del">
        <pc:chgData name="Δημήτρης Μαντάος" userId="25b0eac5-224f-4500-a4cb-1cc696f80aa1" providerId="ADAL" clId="{C9F1D33D-3666-4450-9CE3-DE682B106944}" dt="2021-09-19T11:40:55.816" v="6386" actId="47"/>
        <pc:sldMkLst>
          <pc:docMk/>
          <pc:sldMk cId="3294591644" sldId="356"/>
        </pc:sldMkLst>
      </pc:sldChg>
      <pc:sldChg chg="add del">
        <pc:chgData name="Δημήτρης Μαντάος" userId="25b0eac5-224f-4500-a4cb-1cc696f80aa1" providerId="ADAL" clId="{C9F1D33D-3666-4450-9CE3-DE682B106944}" dt="2021-09-19T11:40:56.383" v="6387" actId="47"/>
        <pc:sldMkLst>
          <pc:docMk/>
          <pc:sldMk cId="2078923298" sldId="357"/>
        </pc:sldMkLst>
      </pc:sldChg>
      <pc:sldChg chg="modSp add mod">
        <pc:chgData name="Δημήτρης Μαντάος" userId="25b0eac5-224f-4500-a4cb-1cc696f80aa1" providerId="ADAL" clId="{C9F1D33D-3666-4450-9CE3-DE682B106944}" dt="2021-09-19T11:57:43.283" v="7652" actId="20577"/>
        <pc:sldMkLst>
          <pc:docMk/>
          <pc:sldMk cId="4194798585" sldId="358"/>
        </pc:sldMkLst>
        <pc:spChg chg="mod">
          <ac:chgData name="Δημήτρης Μαντάος" userId="25b0eac5-224f-4500-a4cb-1cc696f80aa1" providerId="ADAL" clId="{C9F1D33D-3666-4450-9CE3-DE682B106944}" dt="2021-09-19T10:46:40.319" v="3556" actId="20577"/>
          <ac:spMkLst>
            <pc:docMk/>
            <pc:sldMk cId="4194798585" sldId="358"/>
            <ac:spMk id="2" creationId="{00000000-0000-0000-0000-000000000000}"/>
          </ac:spMkLst>
        </pc:spChg>
        <pc:spChg chg="mod">
          <ac:chgData name="Δημήτρης Μαντάος" userId="25b0eac5-224f-4500-a4cb-1cc696f80aa1" providerId="ADAL" clId="{C9F1D33D-3666-4450-9CE3-DE682B106944}" dt="2021-09-19T11:57:43.283" v="7652" actId="20577"/>
          <ac:spMkLst>
            <pc:docMk/>
            <pc:sldMk cId="4194798585" sldId="358"/>
            <ac:spMk id="3" creationId="{00000000-0000-0000-0000-000000000000}"/>
          </ac:spMkLst>
        </pc:spChg>
      </pc:sldChg>
      <pc:sldChg chg="modSp new mod">
        <pc:chgData name="Δημήτρης Μαντάος" userId="25b0eac5-224f-4500-a4cb-1cc696f80aa1" providerId="ADAL" clId="{C9F1D33D-3666-4450-9CE3-DE682B106944}" dt="2021-09-19T10:50:10.701" v="4040" actId="20577"/>
        <pc:sldMkLst>
          <pc:docMk/>
          <pc:sldMk cId="1145144913" sldId="359"/>
        </pc:sldMkLst>
        <pc:spChg chg="mod">
          <ac:chgData name="Δημήτρης Μαντάος" userId="25b0eac5-224f-4500-a4cb-1cc696f80aa1" providerId="ADAL" clId="{C9F1D33D-3666-4450-9CE3-DE682B106944}" dt="2021-09-19T10:50:10.701" v="4040" actId="20577"/>
          <ac:spMkLst>
            <pc:docMk/>
            <pc:sldMk cId="1145144913" sldId="359"/>
            <ac:spMk id="2" creationId="{6EFF6427-73EC-4642-9C64-57FC22AF357C}"/>
          </ac:spMkLst>
        </pc:spChg>
      </pc:sldChg>
      <pc:sldChg chg="addSp delSp modSp new mod modClrScheme chgLayout">
        <pc:chgData name="Δημήτρης Μαντάος" userId="25b0eac5-224f-4500-a4cb-1cc696f80aa1" providerId="ADAL" clId="{C9F1D33D-3666-4450-9CE3-DE682B106944}" dt="2021-09-19T11:06:50.907" v="4344" actId="33524"/>
        <pc:sldMkLst>
          <pc:docMk/>
          <pc:sldMk cId="1970277238" sldId="360"/>
        </pc:sldMkLst>
        <pc:spChg chg="del">
          <ac:chgData name="Δημήτρης Μαντάος" userId="25b0eac5-224f-4500-a4cb-1cc696f80aa1" providerId="ADAL" clId="{C9F1D33D-3666-4450-9CE3-DE682B106944}" dt="2021-09-19T11:03:31.218" v="4074" actId="22"/>
          <ac:spMkLst>
            <pc:docMk/>
            <pc:sldMk cId="1970277238" sldId="360"/>
            <ac:spMk id="2" creationId="{784A0044-A62F-478D-8D3A-C284A44EB127}"/>
          </ac:spMkLst>
        </pc:spChg>
        <pc:spChg chg="del">
          <ac:chgData name="Δημήτρης Μαντάος" userId="25b0eac5-224f-4500-a4cb-1cc696f80aa1" providerId="ADAL" clId="{C9F1D33D-3666-4450-9CE3-DE682B106944}" dt="2021-09-19T11:03:34.428" v="4075" actId="26606"/>
          <ac:spMkLst>
            <pc:docMk/>
            <pc:sldMk cId="1970277238" sldId="360"/>
            <ac:spMk id="3" creationId="{E61040F3-666B-42E8-83D2-E98B206487D4}"/>
          </ac:spMkLst>
        </pc:spChg>
        <pc:spChg chg="mod ord">
          <ac:chgData name="Δημήτρης Μαντάος" userId="25b0eac5-224f-4500-a4cb-1cc696f80aa1" providerId="ADAL" clId="{C9F1D33D-3666-4450-9CE3-DE682B106944}" dt="2021-09-19T11:03:46.057" v="4078" actId="26606"/>
          <ac:spMkLst>
            <pc:docMk/>
            <pc:sldMk cId="1970277238" sldId="360"/>
            <ac:spMk id="4" creationId="{8D30D152-847A-417C-9C4F-C41F9EDB7942}"/>
          </ac:spMkLst>
        </pc:spChg>
        <pc:spChg chg="add mod">
          <ac:chgData name="Δημήτρης Μαντάος" userId="25b0eac5-224f-4500-a4cb-1cc696f80aa1" providerId="ADAL" clId="{C9F1D33D-3666-4450-9CE3-DE682B106944}" dt="2021-09-19T11:06:50.907" v="4344" actId="33524"/>
          <ac:spMkLst>
            <pc:docMk/>
            <pc:sldMk cId="1970277238" sldId="360"/>
            <ac:spMk id="7" creationId="{0DE33D7C-572E-43A4-A660-E0DF1C02C850}"/>
          </ac:spMkLst>
        </pc:spChg>
        <pc:picChg chg="add mod ord modCrop">
          <ac:chgData name="Δημήτρης Μαντάος" userId="25b0eac5-224f-4500-a4cb-1cc696f80aa1" providerId="ADAL" clId="{C9F1D33D-3666-4450-9CE3-DE682B106944}" dt="2021-09-19T11:03:49.861" v="4079" actId="14100"/>
          <ac:picMkLst>
            <pc:docMk/>
            <pc:sldMk cId="1970277238" sldId="360"/>
            <ac:picMk id="6" creationId="{2A7EDD97-F1A6-4E5D-9E80-6639E45A3636}"/>
          </ac:picMkLst>
        </pc:picChg>
      </pc:sldChg>
      <pc:sldChg chg="addSp delSp modSp add mod">
        <pc:chgData name="Δημήτρης Μαντάος" userId="25b0eac5-224f-4500-a4cb-1cc696f80aa1" providerId="ADAL" clId="{C9F1D33D-3666-4450-9CE3-DE682B106944}" dt="2021-09-19T11:24:33.425" v="5396" actId="20577"/>
        <pc:sldMkLst>
          <pc:docMk/>
          <pc:sldMk cId="2054554812" sldId="361"/>
        </pc:sldMkLst>
        <pc:spChg chg="add del mod">
          <ac:chgData name="Δημήτρης Μαντάος" userId="25b0eac5-224f-4500-a4cb-1cc696f80aa1" providerId="ADAL" clId="{C9F1D33D-3666-4450-9CE3-DE682B106944}" dt="2021-09-19T11:19:38.873" v="4821" actId="22"/>
          <ac:spMkLst>
            <pc:docMk/>
            <pc:sldMk cId="2054554812" sldId="361"/>
            <ac:spMk id="3" creationId="{9E485E23-A72A-4F59-B783-611AECEAD085}"/>
          </ac:spMkLst>
        </pc:spChg>
        <pc:spChg chg="mod">
          <ac:chgData name="Δημήτρης Μαντάος" userId="25b0eac5-224f-4500-a4cb-1cc696f80aa1" providerId="ADAL" clId="{C9F1D33D-3666-4450-9CE3-DE682B106944}" dt="2021-09-19T11:24:33.425" v="5396" actId="20577"/>
          <ac:spMkLst>
            <pc:docMk/>
            <pc:sldMk cId="2054554812" sldId="361"/>
            <ac:spMk id="4" creationId="{B1418D79-CE12-4ABE-B9B7-A67E881934DA}"/>
          </ac:spMkLst>
        </pc:spChg>
        <pc:spChg chg="del">
          <ac:chgData name="Δημήτρης Μαντάος" userId="25b0eac5-224f-4500-a4cb-1cc696f80aa1" providerId="ADAL" clId="{C9F1D33D-3666-4450-9CE3-DE682B106944}" dt="2021-09-19T11:21:13.291" v="4831" actId="478"/>
          <ac:spMkLst>
            <pc:docMk/>
            <pc:sldMk cId="2054554812" sldId="361"/>
            <ac:spMk id="7" creationId="{6EDEA28F-5E84-4E39-A934-EA72EAAE0E45}"/>
          </ac:spMkLst>
        </pc:spChg>
        <pc:spChg chg="add del mod">
          <ac:chgData name="Δημήτρης Μαντάος" userId="25b0eac5-224f-4500-a4cb-1cc696f80aa1" providerId="ADAL" clId="{C9F1D33D-3666-4450-9CE3-DE682B106944}" dt="2021-09-19T11:21:02.889" v="4829" actId="22"/>
          <ac:spMkLst>
            <pc:docMk/>
            <pc:sldMk cId="2054554812" sldId="361"/>
            <ac:spMk id="13" creationId="{44854FF9-BDBA-434E-B094-43A90767D6EB}"/>
          </ac:spMkLst>
        </pc:spChg>
        <pc:spChg chg="add del mod">
          <ac:chgData name="Δημήτρης Μαντάος" userId="25b0eac5-224f-4500-a4cb-1cc696f80aa1" providerId="ADAL" clId="{C9F1D33D-3666-4450-9CE3-DE682B106944}" dt="2021-09-19T11:21:15.729" v="4832" actId="478"/>
          <ac:spMkLst>
            <pc:docMk/>
            <pc:sldMk cId="2054554812" sldId="361"/>
            <ac:spMk id="17" creationId="{4BED8BFD-C6E1-45CE-95F3-E0BA6B92A981}"/>
          </ac:spMkLst>
        </pc:spChg>
        <pc:spChg chg="mod">
          <ac:chgData name="Δημήτρης Μαντάος" userId="25b0eac5-224f-4500-a4cb-1cc696f80aa1" providerId="ADAL" clId="{C9F1D33D-3666-4450-9CE3-DE682B106944}" dt="2021-09-19T11:19:59.454" v="4823" actId="14100"/>
          <ac:spMkLst>
            <pc:docMk/>
            <pc:sldMk cId="2054554812" sldId="361"/>
            <ac:spMk id="23" creationId="{6CD3044C-7F0A-4A5E-8830-DE63AA132A3D}"/>
          </ac:spMkLst>
        </pc:spChg>
        <pc:picChg chg="add del mod ord modCrop">
          <ac:chgData name="Δημήτρης Μαντάος" userId="25b0eac5-224f-4500-a4cb-1cc696f80aa1" providerId="ADAL" clId="{C9F1D33D-3666-4450-9CE3-DE682B106944}" dt="2021-09-19T11:19:06.846" v="4819" actId="22"/>
          <ac:picMkLst>
            <pc:docMk/>
            <pc:sldMk cId="2054554812" sldId="361"/>
            <ac:picMk id="6" creationId="{80151355-4BEE-46CD-B7E5-55FEA853AF3A}"/>
          </ac:picMkLst>
        </pc:picChg>
        <pc:picChg chg="del">
          <ac:chgData name="Δημήτρης Μαντάος" userId="25b0eac5-224f-4500-a4cb-1cc696f80aa1" providerId="ADAL" clId="{C9F1D33D-3666-4450-9CE3-DE682B106944}" dt="2021-09-19T11:20:40.766" v="4824" actId="478"/>
          <ac:picMkLst>
            <pc:docMk/>
            <pc:sldMk cId="2054554812" sldId="361"/>
            <ac:picMk id="9" creationId="{39505C92-0CAB-41C3-BB26-3EAE9DB535C0}"/>
          </ac:picMkLst>
        </pc:picChg>
        <pc:picChg chg="add mod ord modCrop">
          <ac:chgData name="Δημήτρης Μαντάος" userId="25b0eac5-224f-4500-a4cb-1cc696f80aa1" providerId="ADAL" clId="{C9F1D33D-3666-4450-9CE3-DE682B106944}" dt="2021-09-19T11:19:38.873" v="4821" actId="22"/>
          <ac:picMkLst>
            <pc:docMk/>
            <pc:sldMk cId="2054554812" sldId="361"/>
            <ac:picMk id="10" creationId="{419C8790-7FEB-49AB-9811-06354C9525CB}"/>
          </ac:picMkLst>
        </pc:picChg>
        <pc:picChg chg="del">
          <ac:chgData name="Δημήτρης Μαντάος" userId="25b0eac5-224f-4500-a4cb-1cc696f80aa1" providerId="ADAL" clId="{C9F1D33D-3666-4450-9CE3-DE682B106944}" dt="2021-09-19T11:18:50.695" v="4813" actId="478"/>
          <ac:picMkLst>
            <pc:docMk/>
            <pc:sldMk cId="2054554812" sldId="361"/>
            <ac:picMk id="11" creationId="{F46846A5-757B-4FD1-9F3D-473809E1523C}"/>
          </ac:picMkLst>
        </pc:picChg>
        <pc:picChg chg="add mod ord modCrop">
          <ac:chgData name="Δημήτρης Μαντάος" userId="25b0eac5-224f-4500-a4cb-1cc696f80aa1" providerId="ADAL" clId="{C9F1D33D-3666-4450-9CE3-DE682B106944}" dt="2021-09-19T11:21:06.208" v="4830" actId="14100"/>
          <ac:picMkLst>
            <pc:docMk/>
            <pc:sldMk cId="2054554812" sldId="361"/>
            <ac:picMk id="15" creationId="{33BD9F79-507D-4333-BC08-3B51D3B8768C}"/>
          </ac:picMkLst>
        </pc:picChg>
      </pc:sldChg>
      <pc:sldChg chg="addSp delSp modSp add mod">
        <pc:chgData name="Δημήτρης Μαντάος" userId="25b0eac5-224f-4500-a4cb-1cc696f80aa1" providerId="ADAL" clId="{C9F1D33D-3666-4450-9CE3-DE682B106944}" dt="2021-09-19T11:40:46.505" v="6385" actId="14100"/>
        <pc:sldMkLst>
          <pc:docMk/>
          <pc:sldMk cId="1505222426" sldId="362"/>
        </pc:sldMkLst>
        <pc:spChg chg="add del mod">
          <ac:chgData name="Δημήτρης Μαντάος" userId="25b0eac5-224f-4500-a4cb-1cc696f80aa1" providerId="ADAL" clId="{C9F1D33D-3666-4450-9CE3-DE682B106944}" dt="2021-09-19T11:33:06.641" v="5451" actId="22"/>
          <ac:spMkLst>
            <pc:docMk/>
            <pc:sldMk cId="1505222426" sldId="362"/>
            <ac:spMk id="3" creationId="{8FFAB07D-E256-49FF-A805-D206D8349503}"/>
          </ac:spMkLst>
        </pc:spChg>
        <pc:spChg chg="mod">
          <ac:chgData name="Δημήτρης Μαντάος" userId="25b0eac5-224f-4500-a4cb-1cc696f80aa1" providerId="ADAL" clId="{C9F1D33D-3666-4450-9CE3-DE682B106944}" dt="2021-09-19T11:40:46.505" v="6385" actId="14100"/>
          <ac:spMkLst>
            <pc:docMk/>
            <pc:sldMk cId="1505222426" sldId="362"/>
            <ac:spMk id="4" creationId="{B1418D79-CE12-4ABE-B9B7-A67E881934DA}"/>
          </ac:spMkLst>
        </pc:spChg>
        <pc:spChg chg="add del mod">
          <ac:chgData name="Δημήτρης Μαντάος" userId="25b0eac5-224f-4500-a4cb-1cc696f80aa1" providerId="ADAL" clId="{C9F1D33D-3666-4450-9CE3-DE682B106944}" dt="2021-09-19T11:34:25.161" v="5461" actId="22"/>
          <ac:spMkLst>
            <pc:docMk/>
            <pc:sldMk cId="1505222426" sldId="362"/>
            <ac:spMk id="11" creationId="{4E57409A-5629-4850-8669-A7780213C2C1}"/>
          </ac:spMkLst>
        </pc:spChg>
        <pc:spChg chg="add del mod">
          <ac:chgData name="Δημήτρης Μαντάος" userId="25b0eac5-224f-4500-a4cb-1cc696f80aa1" providerId="ADAL" clId="{C9F1D33D-3666-4450-9CE3-DE682B106944}" dt="2021-09-19T11:35:06.949" v="5464" actId="22"/>
          <ac:spMkLst>
            <pc:docMk/>
            <pc:sldMk cId="1505222426" sldId="362"/>
            <ac:spMk id="16" creationId="{4BD4BCDB-5979-4348-BA97-5C71348EFAEB}"/>
          </ac:spMkLst>
        </pc:spChg>
        <pc:spChg chg="mod">
          <ac:chgData name="Δημήτρης Μαντάος" userId="25b0eac5-224f-4500-a4cb-1cc696f80aa1" providerId="ADAL" clId="{C9F1D33D-3666-4450-9CE3-DE682B106944}" dt="2021-09-19T11:33:47.389" v="5460" actId="255"/>
          <ac:spMkLst>
            <pc:docMk/>
            <pc:sldMk cId="1505222426" sldId="362"/>
            <ac:spMk id="23" creationId="{6CD3044C-7F0A-4A5E-8830-DE63AA132A3D}"/>
          </ac:spMkLst>
        </pc:spChg>
        <pc:picChg chg="add del mod">
          <ac:chgData name="Δημήτρης Μαντάος" userId="25b0eac5-224f-4500-a4cb-1cc696f80aa1" providerId="ADAL" clId="{C9F1D33D-3666-4450-9CE3-DE682B106944}" dt="2021-09-19T11:33:04.135" v="5450" actId="478"/>
          <ac:picMkLst>
            <pc:docMk/>
            <pc:sldMk cId="1505222426" sldId="362"/>
            <ac:picMk id="6" creationId="{49AF9D88-A755-4A71-B467-6A658BF9994C}"/>
          </ac:picMkLst>
        </pc:picChg>
        <pc:picChg chg="add mod ord modCrop">
          <ac:chgData name="Δημήτρης Μαντάος" userId="25b0eac5-224f-4500-a4cb-1cc696f80aa1" providerId="ADAL" clId="{C9F1D33D-3666-4450-9CE3-DE682B106944}" dt="2021-09-19T11:40:43.489" v="6384" actId="14100"/>
          <ac:picMkLst>
            <pc:docMk/>
            <pc:sldMk cId="1505222426" sldId="362"/>
            <ac:picMk id="8" creationId="{0FD1FA0D-04FA-4000-B463-35665DEDA6A8}"/>
          </ac:picMkLst>
        </pc:picChg>
        <pc:picChg chg="del">
          <ac:chgData name="Δημήτρης Μαντάος" userId="25b0eac5-224f-4500-a4cb-1cc696f80aa1" providerId="ADAL" clId="{C9F1D33D-3666-4450-9CE3-DE682B106944}" dt="2021-09-19T11:32:57.529" v="5447" actId="478"/>
          <ac:picMkLst>
            <pc:docMk/>
            <pc:sldMk cId="1505222426" sldId="362"/>
            <ac:picMk id="10" creationId="{419C8790-7FEB-49AB-9811-06354C9525CB}"/>
          </ac:picMkLst>
        </pc:picChg>
        <pc:picChg chg="add del mod ord modCrop">
          <ac:chgData name="Δημήτρης Μαντάος" userId="25b0eac5-224f-4500-a4cb-1cc696f80aa1" providerId="ADAL" clId="{C9F1D33D-3666-4450-9CE3-DE682B106944}" dt="2021-09-19T11:34:39.743" v="5463" actId="478"/>
          <ac:picMkLst>
            <pc:docMk/>
            <pc:sldMk cId="1505222426" sldId="362"/>
            <ac:picMk id="13" creationId="{BEEDEE25-9EED-4AD2-B766-7223DFE83A1D}"/>
          </ac:picMkLst>
        </pc:picChg>
        <pc:picChg chg="del">
          <ac:chgData name="Δημήτρης Μαντάος" userId="25b0eac5-224f-4500-a4cb-1cc696f80aa1" providerId="ADAL" clId="{C9F1D33D-3666-4450-9CE3-DE682B106944}" dt="2021-09-19T11:33:19.160" v="5453" actId="478"/>
          <ac:picMkLst>
            <pc:docMk/>
            <pc:sldMk cId="1505222426" sldId="362"/>
            <ac:picMk id="15" creationId="{33BD9F79-507D-4333-BC08-3B51D3B8768C}"/>
          </ac:picMkLst>
        </pc:picChg>
        <pc:picChg chg="add mod ord modCrop">
          <ac:chgData name="Δημήτρης Μαντάος" userId="25b0eac5-224f-4500-a4cb-1cc696f80aa1" providerId="ADAL" clId="{C9F1D33D-3666-4450-9CE3-DE682B106944}" dt="2021-09-19T11:35:17.743" v="5466" actId="14100"/>
          <ac:picMkLst>
            <pc:docMk/>
            <pc:sldMk cId="1505222426" sldId="362"/>
            <ac:picMk id="18" creationId="{C4084A6D-7834-40F4-9F09-D062312B9265}"/>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40F8C-F384-4ADD-983A-F18600182F74}" type="datetimeFigureOut">
              <a:rPr lang="en-US" smtClean="0"/>
              <a:pPr/>
              <a:t>9/19/2021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C238EA-7387-4E4A-A4F0-061E4BE6C24B}" type="slidenum">
              <a:rPr lang="en-US" smtClean="0"/>
              <a:pPr/>
              <a:t>‹#›</a:t>
            </a:fld>
            <a:endParaRPr lang="en-US"/>
          </a:p>
        </p:txBody>
      </p:sp>
      <p:pic>
        <p:nvPicPr>
          <p:cNvPr id="6" name="Afbeelding 6" descr="Logo_horizontal_aubergine.eps"/>
          <p:cNvPicPr>
            <a:picLocks noChangeAspect="1"/>
          </p:cNvPicPr>
          <p:nvPr/>
        </p:nvPicPr>
        <p:blipFill rotWithShape="1">
          <a:blip r:embed="rId2" cstate="screen">
            <a:extLst>
              <a:ext uri="{28A0092B-C50C-407E-A947-70E740481C1C}">
                <a14:useLocalDpi xmlns:a14="http://schemas.microsoft.com/office/drawing/2010/main" val="0"/>
              </a:ext>
            </a:extLst>
          </a:blip>
          <a:srcRect l="4023" t="24260" r="70365" b="7891"/>
          <a:stretch/>
        </p:blipFill>
        <p:spPr bwMode="auto">
          <a:xfrm>
            <a:off x="3247323" y="8770620"/>
            <a:ext cx="362009" cy="3508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362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Light" panose="020B0502040204020203" pitchFamily="34" charset="0"/>
                <a:cs typeface="Segoe UI Light" panose="020B050204020402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8B70C592-2824-47E9-9947-7326E53F325D}" type="datetimeFigureOut">
              <a:rPr lang="en-US" smtClean="0"/>
              <a:pPr/>
              <a:t>9/19/2021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egoe UI Light" panose="020B0502040204020203" pitchFamily="34" charset="0"/>
                <a:cs typeface="Segoe UI Light" panose="020B050204020402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egoe UI Light" panose="020B0502040204020203" pitchFamily="34" charset="0"/>
                <a:cs typeface="Segoe UI Light" panose="020B0502040204020203" pitchFamily="34" charset="0"/>
              </a:defRPr>
            </a:lvl1pPr>
          </a:lstStyle>
          <a:p>
            <a:fld id="{A41508A3-5562-4760-A30B-DC1742BE7FFE}" type="slidenum">
              <a:rPr lang="en-US" smtClean="0"/>
              <a:pPr/>
              <a:t>‹#›</a:t>
            </a:fld>
            <a:endParaRPr lang="en-US"/>
          </a:p>
        </p:txBody>
      </p:sp>
      <p:pic>
        <p:nvPicPr>
          <p:cNvPr id="8" name="Afbeelding 6" descr="Logo_horizontal_aubergine.eps"/>
          <p:cNvPicPr>
            <a:picLocks noChangeAspect="1"/>
          </p:cNvPicPr>
          <p:nvPr/>
        </p:nvPicPr>
        <p:blipFill rotWithShape="1">
          <a:blip r:embed="rId2" cstate="screen">
            <a:extLst>
              <a:ext uri="{28A0092B-C50C-407E-A947-70E740481C1C}">
                <a14:useLocalDpi xmlns:a14="http://schemas.microsoft.com/office/drawing/2010/main" val="0"/>
              </a:ext>
            </a:extLst>
          </a:blip>
          <a:srcRect l="4023" t="24260" r="70365" b="7891"/>
          <a:stretch/>
        </p:blipFill>
        <p:spPr bwMode="auto">
          <a:xfrm>
            <a:off x="3247323" y="8770620"/>
            <a:ext cx="362009" cy="3508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83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1pPr>
    <a:lvl2pPr marL="4572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2pPr>
    <a:lvl3pPr marL="9144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3pPr>
    <a:lvl4pPr marL="13716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4pPr>
    <a:lvl5pPr marL="18288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5</a:t>
            </a:fld>
            <a:endParaRPr lang="en-US"/>
          </a:p>
        </p:txBody>
      </p:sp>
    </p:spTree>
    <p:extLst>
      <p:ext uri="{BB962C8B-B14F-4D97-AF65-F5344CB8AC3E}">
        <p14:creationId xmlns:p14="http://schemas.microsoft.com/office/powerpoint/2010/main" val="325906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9332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6</a:t>
            </a:fld>
            <a:endParaRPr lang="en-US"/>
          </a:p>
        </p:txBody>
      </p:sp>
    </p:spTree>
    <p:extLst>
      <p:ext uri="{BB962C8B-B14F-4D97-AF65-F5344CB8AC3E}">
        <p14:creationId xmlns:p14="http://schemas.microsoft.com/office/powerpoint/2010/main" val="106500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8</a:t>
            </a:fld>
            <a:endParaRPr lang="en-US"/>
          </a:p>
        </p:txBody>
      </p:sp>
    </p:spTree>
    <p:extLst>
      <p:ext uri="{BB962C8B-B14F-4D97-AF65-F5344CB8AC3E}">
        <p14:creationId xmlns:p14="http://schemas.microsoft.com/office/powerpoint/2010/main" val="387594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9</a:t>
            </a:fld>
            <a:endParaRPr lang="en-US"/>
          </a:p>
        </p:txBody>
      </p:sp>
    </p:spTree>
    <p:extLst>
      <p:ext uri="{BB962C8B-B14F-4D97-AF65-F5344CB8AC3E}">
        <p14:creationId xmlns:p14="http://schemas.microsoft.com/office/powerpoint/2010/main" val="93474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646664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86687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76213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57305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88504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ijdelijke aanduiding voor afbeelding 4"/>
          <p:cNvSpPr>
            <a:spLocks noGrp="1" noChangeAspect="1"/>
          </p:cNvSpPr>
          <p:nvPr>
            <p:ph type="pic" sz="quarter" idx="10"/>
          </p:nvPr>
        </p:nvSpPr>
        <p:spPr>
          <a:xfrm>
            <a:off x="4573588" y="0"/>
            <a:ext cx="4570412" cy="5143500"/>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7" name="Rechthoek 5">
            <a:extLst>
              <a:ext uri="{FF2B5EF4-FFF2-40B4-BE49-F238E27FC236}">
                <a16:creationId xmlns:a16="http://schemas.microsoft.com/office/drawing/2014/main" id="{5EA5DA44-4586-4FEE-AC30-4EEF3DD501D1}"/>
              </a:ext>
            </a:extLst>
          </p:cNvPr>
          <p:cNvSpPr>
            <a:spLocks noChangeArrowheads="1"/>
          </p:cNvSpPr>
          <p:nvPr/>
        </p:nvSpPr>
        <p:spPr bwMode="auto">
          <a:xfrm>
            <a:off x="0" y="0"/>
            <a:ext cx="4573588" cy="5143500"/>
          </a:xfrm>
          <a:prstGeom prst="rect">
            <a:avLst/>
          </a:prstGeom>
          <a:solidFill>
            <a:srgbClr val="FEDB00"/>
          </a:soli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defRPr/>
            </a:pPr>
            <a:endParaRPr lang="en-US">
              <a:solidFill>
                <a:schemeClr val="lt1"/>
              </a:solidFill>
              <a:latin typeface="+mn-lt"/>
              <a:ea typeface="+mn-ea"/>
            </a:endParaRPr>
          </a:p>
        </p:txBody>
      </p:sp>
      <p:sp>
        <p:nvSpPr>
          <p:cNvPr id="2" name="Titel 1"/>
          <p:cNvSpPr>
            <a:spLocks noGrp="1"/>
          </p:cNvSpPr>
          <p:nvPr>
            <p:ph type="ctrTitle"/>
          </p:nvPr>
        </p:nvSpPr>
        <p:spPr>
          <a:xfrm>
            <a:off x="461493" y="472561"/>
            <a:ext cx="3929532" cy="1791100"/>
          </a:xfrm>
        </p:spPr>
        <p:txBody>
          <a:bodyPr/>
          <a:lstStyle>
            <a:lvl1pPr>
              <a:lnSpc>
                <a:spcPts val="3800"/>
              </a:lnSpc>
              <a:defRPr sz="3800" b="1">
                <a:solidFill>
                  <a:schemeClr val="tx1"/>
                </a:solidFill>
              </a:defRPr>
            </a:lvl1pPr>
          </a:lstStyle>
          <a:p>
            <a:endParaRPr lang="nl-NL"/>
          </a:p>
        </p:txBody>
      </p:sp>
      <p:sp>
        <p:nvSpPr>
          <p:cNvPr id="3" name="Ondertitel 2"/>
          <p:cNvSpPr>
            <a:spLocks noGrp="1"/>
          </p:cNvSpPr>
          <p:nvPr>
            <p:ph type="subTitle" idx="1"/>
          </p:nvPr>
        </p:nvSpPr>
        <p:spPr>
          <a:xfrm>
            <a:off x="450001" y="2664414"/>
            <a:ext cx="3944008" cy="1314450"/>
          </a:xfrm>
        </p:spPr>
        <p:txBody>
          <a:bodyPr/>
          <a:lstStyle>
            <a:lvl1pPr marL="0" indent="0" algn="l">
              <a:lnSpc>
                <a:spcPts val="2500"/>
              </a:lnSpc>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nl-NL"/>
          </a:p>
        </p:txBody>
      </p:sp>
      <p:pic>
        <p:nvPicPr>
          <p:cNvPr id="8" name="Afbeelding 6" descr="Logo_horizontal_aubergine.eps"/>
          <p:cNvPicPr>
            <a:picLocks noChangeAspect="1"/>
          </p:cNvPicPr>
          <p:nvPr/>
        </p:nvPicPr>
        <p:blipFill rotWithShape="1">
          <a:blip r:embed="rId2" cstate="print">
            <a:extLst>
              <a:ext uri="{28A0092B-C50C-407E-A947-70E740481C1C}">
                <a14:useLocalDpi xmlns:a14="http://schemas.microsoft.com/office/drawing/2010/main" val="0"/>
              </a:ext>
            </a:extLst>
          </a:blip>
          <a:srcRect t="7178" b="7891"/>
          <a:stretch/>
        </p:blipFill>
        <p:spPr bwMode="auto">
          <a:xfrm>
            <a:off x="1750461" y="4219310"/>
            <a:ext cx="2760678" cy="857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hthoek 7"/>
          <p:cNvSpPr/>
          <p:nvPr/>
        </p:nvSpPr>
        <p:spPr>
          <a:xfrm>
            <a:off x="535971" y="301832"/>
            <a:ext cx="1011729" cy="6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361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slide with two columns">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0000" y="1113079"/>
            <a:ext cx="4121836" cy="3652595"/>
          </a:xfrm>
        </p:spPr>
        <p:txBody>
          <a:bodyPr/>
          <a:lstStyle/>
          <a:p>
            <a:pPr lvl="0"/>
            <a:endParaRPr lang="nl-NL"/>
          </a:p>
        </p:txBody>
      </p:sp>
      <p:sp>
        <p:nvSpPr>
          <p:cNvPr id="8" name="Titel 7"/>
          <p:cNvSpPr>
            <a:spLocks noGrp="1"/>
          </p:cNvSpPr>
          <p:nvPr>
            <p:ph type="title"/>
          </p:nvPr>
        </p:nvSpPr>
        <p:spPr/>
        <p:txBody>
          <a:bodyPr/>
          <a:lstStyle/>
          <a:p>
            <a:endParaRPr lang="nl-NL"/>
          </a:p>
        </p:txBody>
      </p:sp>
      <p:sp>
        <p:nvSpPr>
          <p:cNvPr id="9" name="Tijdelijke aanduiding voor inhoud 2"/>
          <p:cNvSpPr>
            <a:spLocks noGrp="1"/>
          </p:cNvSpPr>
          <p:nvPr>
            <p:ph idx="13"/>
          </p:nvPr>
        </p:nvSpPr>
        <p:spPr>
          <a:xfrm>
            <a:off x="4806549" y="1113079"/>
            <a:ext cx="3992964" cy="3652595"/>
          </a:xfrm>
        </p:spPr>
        <p:txBody>
          <a:bodyPr/>
          <a:lstStyle/>
          <a:p>
            <a:pPr lvl="0"/>
            <a:endParaRPr lang="nl-NL"/>
          </a:p>
        </p:txBody>
      </p:sp>
    </p:spTree>
    <p:extLst>
      <p:ext uri="{BB962C8B-B14F-4D97-AF65-F5344CB8AC3E}">
        <p14:creationId xmlns:p14="http://schemas.microsoft.com/office/powerpoint/2010/main" val="96565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ing yellow">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61BE3C20-47A8-4F6F-B16A-33D3DE8CE08D}"/>
              </a:ext>
            </a:extLst>
          </p:cNvPr>
          <p:cNvSpPr>
            <a:spLocks noChangeArrowheads="1"/>
          </p:cNvSpPr>
          <p:nvPr userDrawn="1"/>
        </p:nvSpPr>
        <p:spPr bwMode="auto">
          <a:xfrm>
            <a:off x="160338" y="0"/>
            <a:ext cx="8983662" cy="5143500"/>
          </a:xfrm>
          <a:prstGeom prst="rect">
            <a:avLst/>
          </a:prstGeom>
          <a:solidFill>
            <a:schemeClr val="accent1"/>
          </a:soli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defRPr/>
            </a:pPr>
            <a:endParaRPr lang="en-US">
              <a:solidFill>
                <a:schemeClr val="lt1"/>
              </a:solidFill>
              <a:latin typeface="+mn-lt"/>
              <a:ea typeface="+mn-ea"/>
            </a:endParaRPr>
          </a:p>
        </p:txBody>
      </p:sp>
      <p:sp>
        <p:nvSpPr>
          <p:cNvPr id="2" name="Titel 1"/>
          <p:cNvSpPr>
            <a:spLocks noGrp="1"/>
          </p:cNvSpPr>
          <p:nvPr>
            <p:ph type="ctrTitle"/>
          </p:nvPr>
        </p:nvSpPr>
        <p:spPr>
          <a:xfrm>
            <a:off x="442800" y="1178456"/>
            <a:ext cx="8356713" cy="1907272"/>
          </a:xfrm>
        </p:spPr>
        <p:txBody>
          <a:bodyPr/>
          <a:lstStyle>
            <a:lvl1pPr>
              <a:lnSpc>
                <a:spcPts val="3800"/>
              </a:lnSpc>
              <a:defRPr sz="3800" b="1">
                <a:solidFill>
                  <a:schemeClr val="tx1"/>
                </a:solidFill>
              </a:defRPr>
            </a:lvl1pPr>
          </a:lstStyle>
          <a:p>
            <a:endParaRPr lang="nl-NL"/>
          </a:p>
        </p:txBody>
      </p:sp>
      <p:sp>
        <p:nvSpPr>
          <p:cNvPr id="4" name="Rechthoek 3"/>
          <p:cNvSpPr/>
          <p:nvPr userDrawn="1"/>
        </p:nvSpPr>
        <p:spPr>
          <a:xfrm>
            <a:off x="532582" y="1006733"/>
            <a:ext cx="1011729" cy="6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3139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ing blue">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516D8AE6-917D-499F-BAD9-3551DE590616}"/>
              </a:ext>
            </a:extLst>
          </p:cNvPr>
          <p:cNvSpPr/>
          <p:nvPr userDrawn="1"/>
        </p:nvSpPr>
        <p:spPr>
          <a:xfrm>
            <a:off x="160338" y="0"/>
            <a:ext cx="8983662"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 name="Titel 1"/>
          <p:cNvSpPr>
            <a:spLocks noGrp="1"/>
          </p:cNvSpPr>
          <p:nvPr>
            <p:ph type="ctrTitle"/>
          </p:nvPr>
        </p:nvSpPr>
        <p:spPr>
          <a:xfrm>
            <a:off x="442800" y="1178456"/>
            <a:ext cx="8356713" cy="1907272"/>
          </a:xfrm>
        </p:spPr>
        <p:txBody>
          <a:bodyPr/>
          <a:lstStyle>
            <a:lvl1pPr>
              <a:lnSpc>
                <a:spcPts val="3800"/>
              </a:lnSpc>
              <a:defRPr sz="3800" b="1">
                <a:solidFill>
                  <a:schemeClr val="bg1"/>
                </a:solidFill>
              </a:defRPr>
            </a:lvl1pPr>
          </a:lstStyle>
          <a:p>
            <a:endParaRPr lang="nl-NL"/>
          </a:p>
        </p:txBody>
      </p:sp>
      <p:sp>
        <p:nvSpPr>
          <p:cNvPr id="4" name="Rechthoek 3"/>
          <p:cNvSpPr/>
          <p:nvPr userDrawn="1"/>
        </p:nvSpPr>
        <p:spPr>
          <a:xfrm>
            <a:off x="532800" y="1006733"/>
            <a:ext cx="1011729" cy="6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212131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ing with picture">
    <p:spTree>
      <p:nvGrpSpPr>
        <p:cNvPr id="1" name=""/>
        <p:cNvGrpSpPr/>
        <p:nvPr/>
      </p:nvGrpSpPr>
      <p:grpSpPr>
        <a:xfrm>
          <a:off x="0" y="0"/>
          <a:ext cx="0" cy="0"/>
          <a:chOff x="0" y="0"/>
          <a:chExt cx="0" cy="0"/>
        </a:xfrm>
      </p:grpSpPr>
      <p:sp>
        <p:nvSpPr>
          <p:cNvPr id="10" name="Tijdelijke aanduiding voor afbeelding 4"/>
          <p:cNvSpPr>
            <a:spLocks noGrp="1" noChangeAspect="1"/>
          </p:cNvSpPr>
          <p:nvPr>
            <p:ph type="pic" sz="quarter" idx="13"/>
          </p:nvPr>
        </p:nvSpPr>
        <p:spPr>
          <a:xfrm>
            <a:off x="160338" y="0"/>
            <a:ext cx="8983662" cy="5143500"/>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 name="Titel 1"/>
          <p:cNvSpPr>
            <a:spLocks noGrp="1"/>
          </p:cNvSpPr>
          <p:nvPr>
            <p:ph type="ctrTitle"/>
          </p:nvPr>
        </p:nvSpPr>
        <p:spPr>
          <a:xfrm>
            <a:off x="442800" y="1178456"/>
            <a:ext cx="8356713" cy="1907272"/>
          </a:xfrm>
          <a:effectLst>
            <a:outerShdw blurRad="50800" dist="38100" dir="2700000" algn="tl" rotWithShape="0">
              <a:prstClr val="black">
                <a:alpha val="40000"/>
              </a:prstClr>
            </a:outerShdw>
          </a:effectLst>
        </p:spPr>
        <p:txBody>
          <a:bodyPr/>
          <a:lstStyle>
            <a:lvl1pPr>
              <a:lnSpc>
                <a:spcPts val="3800"/>
              </a:lnSpc>
              <a:defRPr sz="3800" b="1">
                <a:solidFill>
                  <a:schemeClr val="bg1"/>
                </a:solidFill>
              </a:defRPr>
            </a:lvl1pPr>
          </a:lstStyle>
          <a:p>
            <a:endParaRPr lang="nl-NL"/>
          </a:p>
        </p:txBody>
      </p:sp>
      <p:sp>
        <p:nvSpPr>
          <p:cNvPr id="4" name="Rechthoek 3"/>
          <p:cNvSpPr/>
          <p:nvPr userDrawn="1"/>
        </p:nvSpPr>
        <p:spPr>
          <a:xfrm>
            <a:off x="532800" y="1006733"/>
            <a:ext cx="1011729" cy="6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29941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lored teks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Text Placeholder 6"/>
          <p:cNvSpPr>
            <a:spLocks noGrp="1"/>
          </p:cNvSpPr>
          <p:nvPr>
            <p:ph type="body" sz="quarter" idx="13"/>
          </p:nvPr>
        </p:nvSpPr>
        <p:spPr>
          <a:xfrm>
            <a:off x="536575" y="1166813"/>
            <a:ext cx="4194000" cy="1692000"/>
          </a:xfrm>
          <a:solidFill>
            <a:schemeClr val="accent2"/>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6"/>
          <p:cNvSpPr>
            <a:spLocks noGrp="1"/>
          </p:cNvSpPr>
          <p:nvPr>
            <p:ph type="body" sz="quarter" idx="15"/>
          </p:nvPr>
        </p:nvSpPr>
        <p:spPr>
          <a:xfrm>
            <a:off x="536575" y="3073675"/>
            <a:ext cx="4194000" cy="1692000"/>
          </a:xfrm>
          <a:solidFill>
            <a:schemeClr val="accent5">
              <a:lumMod val="75000"/>
            </a:schemeClr>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6"/>
          <p:cNvSpPr>
            <a:spLocks noGrp="1"/>
          </p:cNvSpPr>
          <p:nvPr>
            <p:ph type="body" sz="quarter" idx="16"/>
          </p:nvPr>
        </p:nvSpPr>
        <p:spPr>
          <a:xfrm>
            <a:off x="4950000" y="1166813"/>
            <a:ext cx="4194000" cy="1692000"/>
          </a:xfrm>
          <a:solidFill>
            <a:schemeClr val="accent4"/>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6"/>
          <p:cNvSpPr>
            <a:spLocks noGrp="1"/>
          </p:cNvSpPr>
          <p:nvPr>
            <p:ph type="body" sz="quarter" idx="17"/>
          </p:nvPr>
        </p:nvSpPr>
        <p:spPr>
          <a:xfrm>
            <a:off x="4950000" y="3073675"/>
            <a:ext cx="4194000" cy="1692000"/>
          </a:xfrm>
          <a:solidFill>
            <a:schemeClr val="accent5"/>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colored tex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Text Placeholder 6"/>
          <p:cNvSpPr>
            <a:spLocks noGrp="1"/>
          </p:cNvSpPr>
          <p:nvPr>
            <p:ph type="body" sz="quarter" idx="13"/>
          </p:nvPr>
        </p:nvSpPr>
        <p:spPr>
          <a:xfrm>
            <a:off x="536575" y="1166813"/>
            <a:ext cx="2718000" cy="1692000"/>
          </a:xfrm>
          <a:solidFill>
            <a:schemeClr val="accent2"/>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6"/>
          <p:cNvSpPr>
            <a:spLocks noGrp="1"/>
          </p:cNvSpPr>
          <p:nvPr>
            <p:ph type="body" sz="quarter" idx="16"/>
          </p:nvPr>
        </p:nvSpPr>
        <p:spPr>
          <a:xfrm>
            <a:off x="536575" y="3073675"/>
            <a:ext cx="2718000" cy="1692000"/>
          </a:xfrm>
          <a:solidFill>
            <a:schemeClr val="accent5"/>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6"/>
          <p:cNvSpPr>
            <a:spLocks noGrp="1"/>
          </p:cNvSpPr>
          <p:nvPr>
            <p:ph type="body" sz="quarter" idx="17"/>
          </p:nvPr>
        </p:nvSpPr>
        <p:spPr>
          <a:xfrm>
            <a:off x="3481288" y="1166813"/>
            <a:ext cx="2718000" cy="1692000"/>
          </a:xfrm>
          <a:solidFill>
            <a:schemeClr val="accent4"/>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6"/>
          <p:cNvSpPr>
            <a:spLocks noGrp="1"/>
          </p:cNvSpPr>
          <p:nvPr>
            <p:ph type="body" sz="quarter" idx="18"/>
          </p:nvPr>
        </p:nvSpPr>
        <p:spPr>
          <a:xfrm>
            <a:off x="3481288" y="3073675"/>
            <a:ext cx="2718000" cy="1692000"/>
          </a:xfrm>
          <a:solidFill>
            <a:schemeClr val="accent2"/>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6"/>
          <p:cNvSpPr>
            <a:spLocks noGrp="1"/>
          </p:cNvSpPr>
          <p:nvPr>
            <p:ph type="body" sz="quarter" idx="19"/>
          </p:nvPr>
        </p:nvSpPr>
        <p:spPr>
          <a:xfrm>
            <a:off x="6426000" y="1166813"/>
            <a:ext cx="2718000" cy="1692000"/>
          </a:xfrm>
          <a:solidFill>
            <a:schemeClr val="accent5"/>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6"/>
          <p:cNvSpPr>
            <a:spLocks noGrp="1"/>
          </p:cNvSpPr>
          <p:nvPr>
            <p:ph type="body" sz="quarter" idx="20"/>
          </p:nvPr>
        </p:nvSpPr>
        <p:spPr>
          <a:xfrm>
            <a:off x="6426000" y="3073675"/>
            <a:ext cx="2718000" cy="1692000"/>
          </a:xfrm>
          <a:solidFill>
            <a:schemeClr val="accent4"/>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Tree>
    <p:extLst>
      <p:ext uri="{BB962C8B-B14F-4D97-AF65-F5344CB8AC3E}">
        <p14:creationId xmlns:p14="http://schemas.microsoft.com/office/powerpoint/2010/main" val="10922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61BE3C20-47A8-4F6F-B16A-33D3DE8CE08D}"/>
              </a:ext>
            </a:extLst>
          </p:cNvPr>
          <p:cNvSpPr>
            <a:spLocks noChangeArrowheads="1"/>
          </p:cNvSpPr>
          <p:nvPr userDrawn="1"/>
        </p:nvSpPr>
        <p:spPr bwMode="auto">
          <a:xfrm>
            <a:off x="160338" y="0"/>
            <a:ext cx="8983662" cy="5143500"/>
          </a:xfrm>
          <a:prstGeom prst="rect">
            <a:avLst/>
          </a:prstGeom>
          <a:solidFill>
            <a:schemeClr val="accent1"/>
          </a:soli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defRPr/>
            </a:pPr>
            <a:endParaRPr lang="en-US">
              <a:solidFill>
                <a:schemeClr val="lt1"/>
              </a:solidFill>
              <a:latin typeface="+mn-lt"/>
              <a:ea typeface="+mn-ea"/>
            </a:endParaRPr>
          </a:p>
        </p:txBody>
      </p:sp>
      <p:sp>
        <p:nvSpPr>
          <p:cNvPr id="2" name="Titel 1"/>
          <p:cNvSpPr>
            <a:spLocks noGrp="1"/>
          </p:cNvSpPr>
          <p:nvPr>
            <p:ph type="ctrTitle"/>
          </p:nvPr>
        </p:nvSpPr>
        <p:spPr>
          <a:xfrm>
            <a:off x="442800" y="1178456"/>
            <a:ext cx="8545592" cy="1907272"/>
          </a:xfrm>
        </p:spPr>
        <p:txBody>
          <a:bodyPr/>
          <a:lstStyle>
            <a:lvl1pPr>
              <a:lnSpc>
                <a:spcPts val="6000"/>
              </a:lnSpc>
              <a:defRPr sz="6000" b="1">
                <a:solidFill>
                  <a:schemeClr val="tx1"/>
                </a:solidFill>
              </a:defRPr>
            </a:lvl1pPr>
          </a:lstStyle>
          <a:p>
            <a:endParaRPr lang="nl-NL"/>
          </a:p>
        </p:txBody>
      </p:sp>
      <p:sp>
        <p:nvSpPr>
          <p:cNvPr id="4" name="Rechthoek 3"/>
          <p:cNvSpPr/>
          <p:nvPr userDrawn="1"/>
        </p:nvSpPr>
        <p:spPr>
          <a:xfrm>
            <a:off x="532800" y="1006733"/>
            <a:ext cx="1011729" cy="6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7" descr="Logo_horizontal_aubergine.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4000500"/>
            <a:ext cx="3124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85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pPr lvl="0"/>
            <a:endParaRPr lang="nl-NL"/>
          </a:p>
        </p:txBody>
      </p:sp>
    </p:spTree>
    <p:extLst>
      <p:ext uri="{BB962C8B-B14F-4D97-AF65-F5344CB8AC3E}">
        <p14:creationId xmlns:p14="http://schemas.microsoft.com/office/powerpoint/2010/main" val="320463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picture">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4573588" y="0"/>
            <a:ext cx="4570412" cy="5143500"/>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 name="Titel 1"/>
          <p:cNvSpPr>
            <a:spLocks noGrp="1"/>
          </p:cNvSpPr>
          <p:nvPr>
            <p:ph type="title"/>
          </p:nvPr>
        </p:nvSpPr>
        <p:spPr>
          <a:xfrm>
            <a:off x="450000" y="133792"/>
            <a:ext cx="3935041" cy="773801"/>
          </a:xfrm>
        </p:spPr>
        <p:txBody>
          <a:bodyPr/>
          <a:lstStyle/>
          <a:p>
            <a:endParaRPr lang="nl-NL"/>
          </a:p>
        </p:txBody>
      </p:sp>
      <p:sp>
        <p:nvSpPr>
          <p:cNvPr id="3" name="Tijdelijke aanduiding voor inhoud 2"/>
          <p:cNvSpPr>
            <a:spLocks noGrp="1"/>
          </p:cNvSpPr>
          <p:nvPr>
            <p:ph idx="1"/>
          </p:nvPr>
        </p:nvSpPr>
        <p:spPr>
          <a:xfrm>
            <a:off x="450000" y="1113079"/>
            <a:ext cx="3935041" cy="3652595"/>
          </a:xfrm>
        </p:spPr>
        <p:txBody>
          <a:bodyPr/>
          <a:lstStyle/>
          <a:p>
            <a:pPr lvl="0"/>
            <a:endParaRPr lang="nl-NL"/>
          </a:p>
        </p:txBody>
      </p:sp>
    </p:spTree>
    <p:extLst>
      <p:ext uri="{BB962C8B-B14F-4D97-AF65-F5344CB8AC3E}">
        <p14:creationId xmlns:p14="http://schemas.microsoft.com/office/powerpoint/2010/main" val="153948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with smaller picture">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4573588" y="1166813"/>
            <a:ext cx="4570412" cy="359886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1113079"/>
            <a:ext cx="3941025" cy="3652595"/>
          </a:xfrm>
        </p:spPr>
        <p:txBody>
          <a:bodyPr/>
          <a:lstStyle/>
          <a:p>
            <a:pPr lvl="0"/>
            <a:endParaRPr lang="nl-NL"/>
          </a:p>
        </p:txBody>
      </p:sp>
      <p:sp>
        <p:nvSpPr>
          <p:cNvPr id="8" name="Titel 7"/>
          <p:cNvSpPr>
            <a:spLocks noGrp="1"/>
          </p:cNvSpPr>
          <p:nvPr>
            <p:ph type="title"/>
          </p:nvPr>
        </p:nvSpPr>
        <p:spPr/>
        <p:txBody>
          <a:bodyPr/>
          <a:lstStyle/>
          <a:p>
            <a:endParaRPr lang="nl-NL"/>
          </a:p>
        </p:txBody>
      </p:sp>
    </p:spTree>
    <p:extLst>
      <p:ext uri="{BB962C8B-B14F-4D97-AF65-F5344CB8AC3E}">
        <p14:creationId xmlns:p14="http://schemas.microsoft.com/office/powerpoint/2010/main" val="36381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full width picture">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8532909" cy="467876"/>
          </a:xfrm>
        </p:spPr>
        <p:txBody>
          <a:bodyPr/>
          <a:lstStyle/>
          <a:p>
            <a:endParaRPr lang="nl-NL"/>
          </a:p>
        </p:txBody>
      </p:sp>
      <p:sp>
        <p:nvSpPr>
          <p:cNvPr id="7" name="Tijdelijke aanduiding voor afbeelding 4"/>
          <p:cNvSpPr>
            <a:spLocks noGrp="1" noChangeAspect="1"/>
          </p:cNvSpPr>
          <p:nvPr>
            <p:ph type="pic" sz="quarter" idx="13"/>
          </p:nvPr>
        </p:nvSpPr>
        <p:spPr>
          <a:xfrm>
            <a:off x="160338" y="669653"/>
            <a:ext cx="8983662" cy="4096021"/>
          </a:xfrm>
          <a:solidFill>
            <a:schemeClr val="bg2">
              <a:lumMod val="95000"/>
            </a:schemeClr>
          </a:solidFill>
        </p:spPr>
        <p:txBody>
          <a:bodyPr tIns="36000" rIns="144000" bIns="108000" anchor="b" anchorCtr="0"/>
          <a:lstStyle>
            <a:lvl1pPr marL="0" indent="0" algn="r">
              <a:buNone/>
              <a:defRPr sz="1200"/>
            </a:lvl1pPr>
          </a:lstStyle>
          <a:p>
            <a:endParaRPr lang="nl-NL"/>
          </a:p>
        </p:txBody>
      </p:sp>
    </p:spTree>
    <p:extLst>
      <p:ext uri="{BB962C8B-B14F-4D97-AF65-F5344CB8AC3E}">
        <p14:creationId xmlns:p14="http://schemas.microsoft.com/office/powerpoint/2010/main" val="62189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8532909" cy="467876"/>
          </a:xfrm>
        </p:spPr>
        <p:txBody>
          <a:bodyPr/>
          <a:lstStyle/>
          <a:p>
            <a:endParaRPr lang="nl-NL"/>
          </a:p>
        </p:txBody>
      </p:sp>
      <p:sp>
        <p:nvSpPr>
          <p:cNvPr id="7" name="Tijdelijke aanduiding voor afbeelding 4"/>
          <p:cNvSpPr>
            <a:spLocks noGrp="1" noChangeAspect="1"/>
          </p:cNvSpPr>
          <p:nvPr>
            <p:ph type="pic" sz="quarter" idx="13"/>
          </p:nvPr>
        </p:nvSpPr>
        <p:spPr>
          <a:xfrm>
            <a:off x="160338" y="669653"/>
            <a:ext cx="4413250" cy="409602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8" name="Tijdelijke aanduiding voor afbeelding 4"/>
          <p:cNvSpPr>
            <a:spLocks noGrp="1" noChangeAspect="1"/>
          </p:cNvSpPr>
          <p:nvPr>
            <p:ph type="pic" sz="quarter" idx="14"/>
          </p:nvPr>
        </p:nvSpPr>
        <p:spPr>
          <a:xfrm>
            <a:off x="4730750" y="669653"/>
            <a:ext cx="4413250" cy="4096022"/>
          </a:xfrm>
          <a:solidFill>
            <a:schemeClr val="bg2">
              <a:lumMod val="95000"/>
            </a:schemeClr>
          </a:solidFill>
        </p:spPr>
        <p:txBody>
          <a:bodyPr tIns="36000" rIns="144000" bIns="108000" anchor="b" anchorCtr="0"/>
          <a:lstStyle>
            <a:lvl1pPr marL="0" indent="0" algn="r">
              <a:buNone/>
              <a:defRPr sz="1200"/>
            </a:lvl1pPr>
          </a:lstStyle>
          <a:p>
            <a:endParaRPr lang="nl-NL"/>
          </a:p>
        </p:txBody>
      </p:sp>
    </p:spTree>
    <p:extLst>
      <p:ext uri="{BB962C8B-B14F-4D97-AF65-F5344CB8AC3E}">
        <p14:creationId xmlns:p14="http://schemas.microsoft.com/office/powerpoint/2010/main" val="129445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536575" y="1166812"/>
            <a:ext cx="4212000" cy="203426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3334670"/>
            <a:ext cx="4306984" cy="1431005"/>
          </a:xfrm>
        </p:spPr>
        <p:txBody>
          <a:bodyPr/>
          <a:lstStyle>
            <a:lvl1pPr marL="179388" indent="-179388">
              <a:lnSpc>
                <a:spcPts val="1600"/>
              </a:lnSpc>
              <a:spcBef>
                <a:spcPts val="400"/>
              </a:spcBef>
              <a:defRPr sz="1600"/>
            </a:lvl1pPr>
            <a:lvl2pPr marL="449263" indent="-180975">
              <a:lnSpc>
                <a:spcPts val="1600"/>
              </a:lnSpc>
              <a:spcBef>
                <a:spcPts val="400"/>
              </a:spcBef>
              <a:defRPr sz="1600"/>
            </a:lvl2pPr>
            <a:lvl3pPr>
              <a:lnSpc>
                <a:spcPts val="1600"/>
              </a:lnSpc>
              <a:spcBef>
                <a:spcPts val="400"/>
              </a:spcBef>
              <a:defRPr sz="1600"/>
            </a:lvl3pPr>
            <a:lvl4pPr>
              <a:lnSpc>
                <a:spcPts val="1600"/>
              </a:lnSpc>
              <a:spcBef>
                <a:spcPts val="400"/>
              </a:spcBef>
              <a:defRPr sz="1600"/>
            </a:lvl4pPr>
            <a:lvl5pPr>
              <a:lnSpc>
                <a:spcPts val="1600"/>
              </a:lnSpc>
              <a:spcBef>
                <a:spcPts val="400"/>
              </a:spcBef>
              <a:defRPr/>
            </a:lvl5pPr>
          </a:lstStyle>
          <a:p>
            <a:pPr lvl="0"/>
            <a:endParaRPr lang="nl-NL"/>
          </a:p>
        </p:txBody>
      </p:sp>
      <p:sp>
        <p:nvSpPr>
          <p:cNvPr id="8" name="Tijdelijke aanduiding voor afbeelding 4"/>
          <p:cNvSpPr>
            <a:spLocks noGrp="1" noChangeAspect="1"/>
          </p:cNvSpPr>
          <p:nvPr>
            <p:ph type="pic" sz="quarter" idx="14"/>
          </p:nvPr>
        </p:nvSpPr>
        <p:spPr>
          <a:xfrm>
            <a:off x="4932040" y="1166812"/>
            <a:ext cx="4212000" cy="203426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9" name="Tijdelijke aanduiding voor inhoud 2"/>
          <p:cNvSpPr>
            <a:spLocks noGrp="1"/>
          </p:cNvSpPr>
          <p:nvPr>
            <p:ph idx="15"/>
          </p:nvPr>
        </p:nvSpPr>
        <p:spPr>
          <a:xfrm>
            <a:off x="4856416" y="3334670"/>
            <a:ext cx="4287584" cy="1431005"/>
          </a:xfrm>
        </p:spPr>
        <p:txBody>
          <a:bodyPr/>
          <a:lstStyle>
            <a:lvl1pPr marL="179388" indent="-179388">
              <a:lnSpc>
                <a:spcPts val="1600"/>
              </a:lnSpc>
              <a:spcBef>
                <a:spcPts val="400"/>
              </a:spcBef>
              <a:defRPr sz="1600"/>
            </a:lvl1pPr>
            <a:lvl2pPr marL="449263" indent="-180975">
              <a:lnSpc>
                <a:spcPts val="1600"/>
              </a:lnSpc>
              <a:spcBef>
                <a:spcPts val="400"/>
              </a:spcBef>
              <a:defRPr sz="1600"/>
            </a:lvl2pPr>
            <a:lvl3pPr>
              <a:lnSpc>
                <a:spcPts val="1600"/>
              </a:lnSpc>
              <a:spcBef>
                <a:spcPts val="400"/>
              </a:spcBef>
              <a:defRPr sz="1600"/>
            </a:lvl3pPr>
            <a:lvl4pPr>
              <a:lnSpc>
                <a:spcPts val="1600"/>
              </a:lnSpc>
              <a:spcBef>
                <a:spcPts val="400"/>
              </a:spcBef>
              <a:defRPr sz="1600"/>
            </a:lvl4pPr>
            <a:lvl5pPr>
              <a:lnSpc>
                <a:spcPts val="1600"/>
              </a:lnSpc>
              <a:spcBef>
                <a:spcPts val="400"/>
              </a:spcBef>
              <a:defRPr/>
            </a:lvl5pPr>
          </a:lstStyle>
          <a:p>
            <a:pPr lvl="0"/>
            <a:endParaRPr lang="nl-NL"/>
          </a:p>
        </p:txBody>
      </p:sp>
      <p:sp>
        <p:nvSpPr>
          <p:cNvPr id="10" name="Titel 9"/>
          <p:cNvSpPr>
            <a:spLocks noGrp="1"/>
          </p:cNvSpPr>
          <p:nvPr>
            <p:ph type="title"/>
          </p:nvPr>
        </p:nvSpPr>
        <p:spPr/>
        <p:txBody>
          <a:bodyPr/>
          <a:lstStyle/>
          <a:p>
            <a:endParaRPr lang="nl-NL"/>
          </a:p>
        </p:txBody>
      </p:sp>
    </p:spTree>
    <p:extLst>
      <p:ext uri="{BB962C8B-B14F-4D97-AF65-F5344CB8AC3E}">
        <p14:creationId xmlns:p14="http://schemas.microsoft.com/office/powerpoint/2010/main" val="13428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536575" y="1166812"/>
            <a:ext cx="2713703"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3321074"/>
            <a:ext cx="2799525" cy="1444601"/>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9" name="Tijdelijke aanduiding voor inhoud 2"/>
          <p:cNvSpPr>
            <a:spLocks noGrp="1"/>
          </p:cNvSpPr>
          <p:nvPr>
            <p:ph idx="15"/>
          </p:nvPr>
        </p:nvSpPr>
        <p:spPr>
          <a:xfrm>
            <a:off x="3415139" y="3321074"/>
            <a:ext cx="2791903" cy="1444601"/>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10" name="Titel 9"/>
          <p:cNvSpPr>
            <a:spLocks noGrp="1"/>
          </p:cNvSpPr>
          <p:nvPr>
            <p:ph type="title"/>
          </p:nvPr>
        </p:nvSpPr>
        <p:spPr/>
        <p:txBody>
          <a:bodyPr/>
          <a:lstStyle/>
          <a:p>
            <a:endParaRPr lang="nl-NL"/>
          </a:p>
        </p:txBody>
      </p:sp>
      <p:sp>
        <p:nvSpPr>
          <p:cNvPr id="13" name="Tijdelijke aanduiding voor afbeelding 4"/>
          <p:cNvSpPr>
            <a:spLocks noGrp="1" noChangeAspect="1"/>
          </p:cNvSpPr>
          <p:nvPr>
            <p:ph type="pic" sz="quarter" idx="16"/>
          </p:nvPr>
        </p:nvSpPr>
        <p:spPr>
          <a:xfrm>
            <a:off x="3483436" y="1166813"/>
            <a:ext cx="2713703"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14" name="Tijdelijke aanduiding voor afbeelding 4"/>
          <p:cNvSpPr>
            <a:spLocks noGrp="1" noChangeAspect="1"/>
          </p:cNvSpPr>
          <p:nvPr>
            <p:ph type="pic" sz="quarter" idx="17"/>
          </p:nvPr>
        </p:nvSpPr>
        <p:spPr>
          <a:xfrm>
            <a:off x="6430297" y="1166813"/>
            <a:ext cx="2713703"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15" name="Tijdelijke aanduiding voor inhoud 2"/>
          <p:cNvSpPr>
            <a:spLocks noGrp="1"/>
          </p:cNvSpPr>
          <p:nvPr>
            <p:ph idx="18"/>
          </p:nvPr>
        </p:nvSpPr>
        <p:spPr>
          <a:xfrm>
            <a:off x="6356609" y="3321074"/>
            <a:ext cx="2790790" cy="1444601"/>
          </a:xfrm>
        </p:spPr>
        <p:txBody>
          <a:bodyPr/>
          <a:lstStyle>
            <a:lvl1pPr marL="179388" indent="-179388">
              <a:lnSpc>
                <a:spcPts val="1600"/>
              </a:lnSpc>
              <a:spcBef>
                <a:spcPts val="400"/>
              </a:spcBef>
              <a:defRPr sz="1400"/>
            </a:lvl1pPr>
            <a:lvl2pPr marL="449263" indent="-180975">
              <a:lnSpc>
                <a:spcPts val="1600"/>
              </a:lnSpc>
              <a:spcBef>
                <a:spcPts val="400"/>
              </a:spcBef>
              <a:tabLst/>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Tree>
    <p:extLst>
      <p:ext uri="{BB962C8B-B14F-4D97-AF65-F5344CB8AC3E}">
        <p14:creationId xmlns:p14="http://schemas.microsoft.com/office/powerpoint/2010/main" val="408170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pictures with text">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536575" y="1166812"/>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3306911"/>
            <a:ext cx="2146868"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10" name="Titel 9"/>
          <p:cNvSpPr>
            <a:spLocks noGrp="1"/>
          </p:cNvSpPr>
          <p:nvPr>
            <p:ph type="title"/>
          </p:nvPr>
        </p:nvSpPr>
        <p:spPr/>
        <p:txBody>
          <a:bodyPr/>
          <a:lstStyle/>
          <a:p>
            <a:endParaRPr lang="nl-NL"/>
          </a:p>
        </p:txBody>
      </p:sp>
      <p:sp>
        <p:nvSpPr>
          <p:cNvPr id="24" name="Tijdelijke aanduiding voor afbeelding 4"/>
          <p:cNvSpPr>
            <a:spLocks noGrp="1" noChangeAspect="1"/>
          </p:cNvSpPr>
          <p:nvPr>
            <p:ph type="pic" sz="quarter" idx="14"/>
          </p:nvPr>
        </p:nvSpPr>
        <p:spPr>
          <a:xfrm>
            <a:off x="2720968" y="1166813"/>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5" name="Tijdelijke aanduiding voor afbeelding 4"/>
          <p:cNvSpPr>
            <a:spLocks noGrp="1" noChangeAspect="1"/>
          </p:cNvSpPr>
          <p:nvPr>
            <p:ph type="pic" sz="quarter" idx="15"/>
          </p:nvPr>
        </p:nvSpPr>
        <p:spPr>
          <a:xfrm>
            <a:off x="4905361" y="1166813"/>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6" name="Tijdelijke aanduiding voor afbeelding 4"/>
          <p:cNvSpPr>
            <a:spLocks noGrp="1" noChangeAspect="1"/>
          </p:cNvSpPr>
          <p:nvPr>
            <p:ph type="pic" sz="quarter" idx="16"/>
          </p:nvPr>
        </p:nvSpPr>
        <p:spPr>
          <a:xfrm>
            <a:off x="7089753" y="1166813"/>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7" name="Tijdelijke aanduiding voor inhoud 2"/>
          <p:cNvSpPr>
            <a:spLocks noGrp="1"/>
          </p:cNvSpPr>
          <p:nvPr>
            <p:ph idx="17"/>
          </p:nvPr>
        </p:nvSpPr>
        <p:spPr>
          <a:xfrm>
            <a:off x="4841045" y="3306911"/>
            <a:ext cx="2113834"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28" name="Tijdelijke aanduiding voor inhoud 2"/>
          <p:cNvSpPr>
            <a:spLocks noGrp="1"/>
          </p:cNvSpPr>
          <p:nvPr>
            <p:ph idx="18"/>
          </p:nvPr>
        </p:nvSpPr>
        <p:spPr>
          <a:xfrm>
            <a:off x="2643823" y="3306911"/>
            <a:ext cx="2132132"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29" name="Tijdelijke aanduiding voor inhoud 2"/>
          <p:cNvSpPr>
            <a:spLocks noGrp="1"/>
          </p:cNvSpPr>
          <p:nvPr>
            <p:ph idx="19"/>
          </p:nvPr>
        </p:nvSpPr>
        <p:spPr>
          <a:xfrm>
            <a:off x="7028071" y="3306911"/>
            <a:ext cx="2119328"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Tree>
    <p:extLst>
      <p:ext uri="{BB962C8B-B14F-4D97-AF65-F5344CB8AC3E}">
        <p14:creationId xmlns:p14="http://schemas.microsoft.com/office/powerpoint/2010/main" val="62932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0000" y="133792"/>
            <a:ext cx="8349513" cy="773801"/>
          </a:xfrm>
          <a:prstGeom prst="rect">
            <a:avLst/>
          </a:prstGeom>
        </p:spPr>
        <p:txBody>
          <a:bodyPr vert="horz" lIns="64800" tIns="90000" rIns="72000" bIns="36000" rtlCol="0" anchor="t" anchorCtr="0">
            <a:noAutofit/>
          </a:bodyPr>
          <a:lstStyle/>
          <a:p>
            <a:endParaRPr lang="nl-NL"/>
          </a:p>
        </p:txBody>
      </p:sp>
      <p:sp>
        <p:nvSpPr>
          <p:cNvPr id="3" name="Tijdelijke aanduiding voor tekst 2"/>
          <p:cNvSpPr>
            <a:spLocks noGrp="1"/>
          </p:cNvSpPr>
          <p:nvPr>
            <p:ph type="body" idx="1"/>
          </p:nvPr>
        </p:nvSpPr>
        <p:spPr>
          <a:xfrm>
            <a:off x="450000" y="1113079"/>
            <a:ext cx="8349513" cy="3652595"/>
          </a:xfrm>
          <a:prstGeom prst="rect">
            <a:avLst/>
          </a:prstGeom>
        </p:spPr>
        <p:txBody>
          <a:bodyPr vert="horz" lIns="72000" tIns="36000" rIns="91440" bIns="36000" rtlCol="0">
            <a:noAutofit/>
          </a:bodyPr>
          <a:lstStyle/>
          <a:p>
            <a:pPr lvl="0"/>
            <a:endParaRPr lang="nl-NL"/>
          </a:p>
          <a:p>
            <a:pPr lvl="1"/>
            <a:endParaRPr lang="nl-NL"/>
          </a:p>
          <a:p>
            <a:pPr lvl="2"/>
            <a:endParaRPr lang="nl-NL"/>
          </a:p>
        </p:txBody>
      </p:sp>
      <p:pic>
        <p:nvPicPr>
          <p:cNvPr id="8" name="Afbeelding 4" descr="Wave voor ppt 2.eps"/>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2979"/>
            <a:ext cx="160839" cy="5146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976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8" r:id="rId4"/>
    <p:sldLayoutId id="2147483670" r:id="rId5"/>
    <p:sldLayoutId id="2147483671" r:id="rId6"/>
    <p:sldLayoutId id="2147483674" r:id="rId7"/>
    <p:sldLayoutId id="2147483675" r:id="rId8"/>
    <p:sldLayoutId id="2147483676" r:id="rId9"/>
    <p:sldLayoutId id="2147483667" r:id="rId10"/>
    <p:sldLayoutId id="2147483660" r:id="rId11"/>
    <p:sldLayoutId id="2147483661" r:id="rId12"/>
    <p:sldLayoutId id="2147483665" r:id="rId13"/>
    <p:sldLayoutId id="2147483680" r:id="rId14"/>
    <p:sldLayoutId id="2147483679" r:id="rId15"/>
    <p:sldLayoutId id="2147483666" r:id="rId16"/>
    <p:sldLayoutId id="2147483677" r:id="rId17"/>
  </p:sldLayoutIdLst>
  <p:hf hdr="0" ftr="0" dt="0"/>
  <p:txStyles>
    <p:titleStyle>
      <a:lvl1pPr algn="l" defTabSz="914400" rtl="0" eaLnBrk="1" latinLnBrk="0" hangingPunct="1">
        <a:lnSpc>
          <a:spcPts val="2400"/>
        </a:lnSpc>
        <a:spcBef>
          <a:spcPct val="0"/>
        </a:spcBef>
        <a:buNone/>
        <a:defRPr sz="2600" kern="1200">
          <a:solidFill>
            <a:schemeClr val="tx1"/>
          </a:solidFill>
          <a:latin typeface="+mj-lt"/>
          <a:ea typeface="+mj-ea"/>
          <a:cs typeface="+mj-cs"/>
        </a:defRPr>
      </a:lvl1pPr>
    </p:titleStyle>
    <p:bodyStyle>
      <a:lvl1pPr marL="268288" indent="-268288" algn="l" defTabSz="914400" rtl="0" eaLnBrk="1" latinLnBrk="0" hangingPunct="1">
        <a:lnSpc>
          <a:spcPts val="2000"/>
        </a:lnSpc>
        <a:spcBef>
          <a:spcPts val="600"/>
        </a:spcBef>
        <a:buFont typeface="Arial" pitchFamily="34" charset="0"/>
        <a:buChar char="•"/>
        <a:defRPr sz="1800" kern="1200">
          <a:solidFill>
            <a:schemeClr val="tx1"/>
          </a:solidFill>
          <a:latin typeface="+mn-lt"/>
          <a:ea typeface="+mn-ea"/>
          <a:cs typeface="+mn-cs"/>
        </a:defRPr>
      </a:lvl1pPr>
      <a:lvl2pPr marL="625475" indent="-266700" algn="l" defTabSz="914400" rtl="0" eaLnBrk="1" latinLnBrk="0" hangingPunct="1">
        <a:lnSpc>
          <a:spcPts val="2000"/>
        </a:lnSpc>
        <a:spcBef>
          <a:spcPts val="600"/>
        </a:spcBef>
        <a:buFont typeface="Segoe UI Light" panose="020B0502040204020203" pitchFamily="34" charset="0"/>
        <a:buChar char="–"/>
        <a:defRPr sz="1800" kern="1200">
          <a:solidFill>
            <a:schemeClr val="tx1"/>
          </a:solidFill>
          <a:latin typeface="+mn-lt"/>
          <a:ea typeface="+mn-ea"/>
          <a:cs typeface="+mn-cs"/>
        </a:defRPr>
      </a:lvl2pPr>
      <a:lvl3pPr marL="0" indent="0" algn="l" defTabSz="914400" rtl="0" eaLnBrk="1" latinLnBrk="0" hangingPunct="1">
        <a:lnSpc>
          <a:spcPts val="2000"/>
        </a:lnSpc>
        <a:spcBef>
          <a:spcPts val="600"/>
        </a:spcBef>
        <a:buFont typeface="Arial" pitchFamily="34" charset="0"/>
        <a:buNone/>
        <a:defRPr sz="1800" kern="1200">
          <a:solidFill>
            <a:schemeClr val="tx1"/>
          </a:solidFill>
          <a:latin typeface="+mj-lt"/>
          <a:ea typeface="+mn-ea"/>
          <a:cs typeface="+mn-cs"/>
        </a:defRPr>
      </a:lvl3pPr>
      <a:lvl4pPr marL="0" indent="0" algn="l" defTabSz="914400" rtl="0" eaLnBrk="1" latinLnBrk="0" hangingPunct="1">
        <a:lnSpc>
          <a:spcPts val="2000"/>
        </a:lnSpc>
        <a:spcBef>
          <a:spcPts val="600"/>
        </a:spcBef>
        <a:buFont typeface="Segoe UI Light" panose="020B0502040204020203" pitchFamily="34" charset="0"/>
        <a:buNone/>
        <a:defRPr sz="2000" kern="1200">
          <a:solidFill>
            <a:schemeClr val="tx1"/>
          </a:solidFill>
          <a:latin typeface="+mn-lt"/>
          <a:ea typeface="+mn-ea"/>
          <a:cs typeface="+mn-cs"/>
        </a:defRPr>
      </a:lvl4pPr>
      <a:lvl5pPr marL="1077913" indent="-180975" algn="l" defTabSz="914400" rtl="0" eaLnBrk="1" latinLnBrk="0" hangingPunct="1">
        <a:lnSpc>
          <a:spcPts val="2000"/>
        </a:lnSpc>
        <a:spcBef>
          <a:spcPts val="600"/>
        </a:spcBef>
        <a:buSzPct val="9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936E-9C2C-4A1E-9E68-5B50F7E6EE02}"/>
              </a:ext>
            </a:extLst>
          </p:cNvPr>
          <p:cNvSpPr>
            <a:spLocks noGrp="1"/>
          </p:cNvSpPr>
          <p:nvPr>
            <p:ph type="ctrTitle"/>
          </p:nvPr>
        </p:nvSpPr>
        <p:spPr/>
        <p:txBody>
          <a:bodyPr/>
          <a:lstStyle/>
          <a:p>
            <a:r>
              <a:rPr lang="en-GB" dirty="0"/>
              <a:t>ML project presentation</a:t>
            </a:r>
            <a:br>
              <a:rPr lang="en-GB" dirty="0"/>
            </a:br>
            <a:br>
              <a:rPr lang="en-GB" dirty="0"/>
            </a:br>
            <a:r>
              <a:rPr lang="en-GB" dirty="0"/>
              <a:t>Sefco Zeelandia data analysis and prediction models</a:t>
            </a:r>
            <a:br>
              <a:rPr lang="en-GB" dirty="0"/>
            </a:br>
            <a:br>
              <a:rPr lang="en-GB" dirty="0"/>
            </a:br>
            <a:endParaRPr lang="en-GB" dirty="0"/>
          </a:p>
        </p:txBody>
      </p:sp>
      <p:sp>
        <p:nvSpPr>
          <p:cNvPr id="3" name="TextBox 2">
            <a:extLst>
              <a:ext uri="{FF2B5EF4-FFF2-40B4-BE49-F238E27FC236}">
                <a16:creationId xmlns:a16="http://schemas.microsoft.com/office/drawing/2014/main" id="{F7EDE5CA-5BD0-4ACF-9C5B-5D55AFDE5489}"/>
              </a:ext>
            </a:extLst>
          </p:cNvPr>
          <p:cNvSpPr txBox="1"/>
          <p:nvPr/>
        </p:nvSpPr>
        <p:spPr>
          <a:xfrm>
            <a:off x="292308" y="4693766"/>
            <a:ext cx="1813810" cy="293721"/>
          </a:xfrm>
          <a:prstGeom prst="rect">
            <a:avLst/>
          </a:prstGeom>
          <a:noFill/>
        </p:spPr>
        <p:txBody>
          <a:bodyPr wrap="square" lIns="72000" tIns="36000" rIns="72000" bIns="72000" rtlCol="0">
            <a:spAutoFit/>
          </a:bodyPr>
          <a:lstStyle/>
          <a:p>
            <a:r>
              <a:rPr lang="en-US" sz="1200" b="1" i="1" dirty="0"/>
              <a:t>Dimitris Mantaos</a:t>
            </a:r>
            <a:endParaRPr lang="en-GB" sz="1200" b="1" i="1" dirty="0"/>
          </a:p>
        </p:txBody>
      </p:sp>
    </p:spTree>
    <p:extLst>
      <p:ext uri="{BB962C8B-B14F-4D97-AF65-F5344CB8AC3E}">
        <p14:creationId xmlns:p14="http://schemas.microsoft.com/office/powerpoint/2010/main" val="331633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F3F4-F916-4FF6-9E9B-4627C5B87911}"/>
              </a:ext>
            </a:extLst>
          </p:cNvPr>
          <p:cNvSpPr>
            <a:spLocks noGrp="1"/>
          </p:cNvSpPr>
          <p:nvPr>
            <p:ph type="ctrTitle"/>
          </p:nvPr>
        </p:nvSpPr>
        <p:spPr/>
        <p:txBody>
          <a:bodyPr/>
          <a:lstStyle/>
          <a:p>
            <a:r>
              <a:rPr lang="en-GB" dirty="0"/>
              <a:t>Covid effect on market basket</a:t>
            </a:r>
          </a:p>
        </p:txBody>
      </p:sp>
    </p:spTree>
    <p:extLst>
      <p:ext uri="{BB962C8B-B14F-4D97-AF65-F5344CB8AC3E}">
        <p14:creationId xmlns:p14="http://schemas.microsoft.com/office/powerpoint/2010/main" val="306589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638B5-1B7E-4E67-87F0-207B5D116EF4}"/>
              </a:ext>
            </a:extLst>
          </p:cNvPr>
          <p:cNvPicPr>
            <a:picLocks noChangeAspect="1"/>
          </p:cNvPicPr>
          <p:nvPr/>
        </p:nvPicPr>
        <p:blipFill>
          <a:blip r:embed="rId2"/>
          <a:stretch>
            <a:fillRect/>
          </a:stretch>
        </p:blipFill>
        <p:spPr>
          <a:xfrm>
            <a:off x="450000" y="1113079"/>
            <a:ext cx="4121836" cy="3563852"/>
          </a:xfrm>
          <a:prstGeom prst="rect">
            <a:avLst/>
          </a:prstGeom>
          <a:noFill/>
        </p:spPr>
      </p:pic>
      <p:sp>
        <p:nvSpPr>
          <p:cNvPr id="2" name="Titel 1"/>
          <p:cNvSpPr>
            <a:spLocks noGrp="1"/>
          </p:cNvSpPr>
          <p:nvPr>
            <p:ph type="title"/>
          </p:nvPr>
        </p:nvSpPr>
        <p:spPr>
          <a:xfrm>
            <a:off x="450000" y="133792"/>
            <a:ext cx="8349513" cy="773801"/>
          </a:xfrm>
        </p:spPr>
        <p:txBody>
          <a:bodyPr anchor="t">
            <a:normAutofit/>
          </a:bodyPr>
          <a:lstStyle/>
          <a:p>
            <a:r>
              <a:rPr lang="en-US" b="1" dirty="0"/>
              <a:t>Description of datasets and methods used</a:t>
            </a:r>
            <a:endParaRPr lang="nl-NL" dirty="0"/>
          </a:p>
        </p:txBody>
      </p:sp>
      <p:sp>
        <p:nvSpPr>
          <p:cNvPr id="12" name="Content Placeholder 3">
            <a:extLst>
              <a:ext uri="{FF2B5EF4-FFF2-40B4-BE49-F238E27FC236}">
                <a16:creationId xmlns:a16="http://schemas.microsoft.com/office/drawing/2014/main" id="{E7C0E291-2A04-4F66-A5F0-27FC36035F6A}"/>
              </a:ext>
            </a:extLst>
          </p:cNvPr>
          <p:cNvSpPr>
            <a:spLocks noGrp="1"/>
          </p:cNvSpPr>
          <p:nvPr>
            <p:ph idx="13"/>
          </p:nvPr>
        </p:nvSpPr>
        <p:spPr>
          <a:xfrm>
            <a:off x="4806549" y="1113079"/>
            <a:ext cx="3992964" cy="3652595"/>
          </a:xfrm>
        </p:spPr>
        <p:txBody>
          <a:bodyPr>
            <a:normAutofit/>
          </a:bodyPr>
          <a:lstStyle/>
          <a:p>
            <a:r>
              <a:rPr lang="en-GB" i="1" dirty="0"/>
              <a:t>The Dataset used for payments analysis consists of 19 main customers quantitative and qualitative characteristics and has 2.839 observations. Column “Cuscode” is just the code of the customer in the database, so it is omitted on any analysis that will be performed </a:t>
            </a:r>
          </a:p>
          <a:p>
            <a:r>
              <a:rPr lang="en-GB" i="1" dirty="0"/>
              <a:t>Dataset is clear and there are not missing values or information wrong posted.</a:t>
            </a:r>
            <a:endParaRPr lang="en-US" i="1" dirty="0"/>
          </a:p>
        </p:txBody>
      </p:sp>
    </p:spTree>
    <p:extLst>
      <p:ext uri="{BB962C8B-B14F-4D97-AF65-F5344CB8AC3E}">
        <p14:creationId xmlns:p14="http://schemas.microsoft.com/office/powerpoint/2010/main" val="338682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6893335" cy="570746"/>
          </a:xfrm>
        </p:spPr>
        <p:txBody>
          <a:bodyPr/>
          <a:lstStyle/>
          <a:p>
            <a:r>
              <a:rPr lang="en-US" sz="2000" b="1" dirty="0"/>
              <a:t>Description of datasets and methods used</a:t>
            </a:r>
            <a:endParaRPr lang="nl-NL" sz="2000" dirty="0"/>
          </a:p>
        </p:txBody>
      </p:sp>
      <p:sp>
        <p:nvSpPr>
          <p:cNvPr id="3" name="Tijdelijke aanduiding voor inhoud 2"/>
          <p:cNvSpPr>
            <a:spLocks noGrp="1"/>
          </p:cNvSpPr>
          <p:nvPr>
            <p:ph idx="1"/>
          </p:nvPr>
        </p:nvSpPr>
        <p:spPr>
          <a:xfrm>
            <a:off x="450000" y="1113079"/>
            <a:ext cx="8314172" cy="3652595"/>
          </a:xfrm>
        </p:spPr>
        <p:txBody>
          <a:bodyPr/>
          <a:lstStyle/>
          <a:p>
            <a:pPr lvl="1" algn="just">
              <a:lnSpc>
                <a:spcPct val="100000"/>
              </a:lnSpc>
            </a:pPr>
            <a:r>
              <a:rPr lang="en-GB" sz="1400" i="1" dirty="0"/>
              <a:t>As already mentioned dataset needs no transformation or any other adjustment.</a:t>
            </a:r>
          </a:p>
          <a:p>
            <a:pPr marL="358775" lvl="1" indent="0" algn="just">
              <a:lnSpc>
                <a:spcPct val="100000"/>
              </a:lnSpc>
              <a:buNone/>
            </a:pPr>
            <a:endParaRPr lang="en-GB" sz="1400" i="1" dirty="0"/>
          </a:p>
          <a:p>
            <a:pPr lvl="1" algn="just">
              <a:lnSpc>
                <a:spcPct val="100000"/>
              </a:lnSpc>
            </a:pPr>
            <a:r>
              <a:rPr lang="en-GB" sz="1400" i="1" dirty="0"/>
              <a:t>In columns “Basket_2019” and “Busket_2020” we may found the codes of the top selling products for each customer.</a:t>
            </a:r>
          </a:p>
          <a:p>
            <a:pPr marL="358775" lvl="1" indent="0" algn="just">
              <a:lnSpc>
                <a:spcPct val="100000"/>
              </a:lnSpc>
              <a:buNone/>
            </a:pPr>
            <a:r>
              <a:rPr lang="en-GB" sz="1400" i="1" dirty="0"/>
              <a:t> </a:t>
            </a:r>
          </a:p>
          <a:p>
            <a:pPr lvl="1" algn="just">
              <a:lnSpc>
                <a:spcPct val="100000"/>
              </a:lnSpc>
            </a:pPr>
            <a:r>
              <a:rPr lang="en-GB" sz="1400" i="1" dirty="0"/>
              <a:t>Our intention is to find  differences (and thus a similarity ratio) indicating changes to customers market basket caused by the Covid 19 crisis. For example we should investigate what replaced the raw materials for puff pastry products that during the crisis faced a dramatic drop down in their consumption.</a:t>
            </a:r>
          </a:p>
          <a:p>
            <a:pPr marL="358775" lvl="1" indent="0" algn="just">
              <a:lnSpc>
                <a:spcPct val="100000"/>
              </a:lnSpc>
              <a:buNone/>
            </a:pPr>
            <a:r>
              <a:rPr lang="en-GB" sz="1400" i="1" dirty="0"/>
              <a:t> </a:t>
            </a:r>
          </a:p>
          <a:p>
            <a:pPr lvl="1" algn="just">
              <a:lnSpc>
                <a:spcPct val="100000"/>
              </a:lnSpc>
            </a:pPr>
            <a:r>
              <a:rPr lang="en-GB" sz="1400" i="1" dirty="0"/>
              <a:t>Sequence Matcher and Jaccard similarity methods were used, but finally Sequence Matcher provide the most rational results</a:t>
            </a:r>
          </a:p>
          <a:p>
            <a:pPr lvl="1" algn="just">
              <a:lnSpc>
                <a:spcPct val="100000"/>
              </a:lnSpc>
            </a:pPr>
            <a:endParaRPr lang="en-GB" sz="1400" i="1" dirty="0"/>
          </a:p>
          <a:p>
            <a:pPr lvl="1" algn="just">
              <a:lnSpc>
                <a:spcPct val="100000"/>
              </a:lnSpc>
            </a:pPr>
            <a:r>
              <a:rPr lang="en-GB" sz="1400" i="1" dirty="0"/>
              <a:t>After the trials, Jaccard results were dropped, since outcome could not be explained.</a:t>
            </a:r>
          </a:p>
          <a:p>
            <a:pPr marL="358775" lvl="1" indent="0">
              <a:lnSpc>
                <a:spcPct val="100000"/>
              </a:lnSpc>
              <a:buNone/>
            </a:pPr>
            <a:endParaRPr lang="en-GB" sz="1400" i="1" dirty="0"/>
          </a:p>
          <a:p>
            <a:pPr lvl="1">
              <a:lnSpc>
                <a:spcPct val="100000"/>
              </a:lnSpc>
            </a:pPr>
            <a:endParaRPr lang="en-GB" sz="1400" b="1" i="0" dirty="0">
              <a:solidFill>
                <a:srgbClr val="000000"/>
              </a:solidFill>
              <a:effectLst/>
              <a:latin typeface="Helvetica Neue"/>
            </a:endParaRPr>
          </a:p>
          <a:p>
            <a:pPr lvl="1">
              <a:lnSpc>
                <a:spcPct val="100000"/>
              </a:lnSpc>
            </a:pPr>
            <a:endParaRPr lang="en-GB" sz="1400" i="1" dirty="0"/>
          </a:p>
          <a:p>
            <a:pPr marL="358775" lvl="1" indent="0">
              <a:lnSpc>
                <a:spcPct val="100000"/>
              </a:lnSpc>
              <a:buNone/>
            </a:pPr>
            <a:endParaRPr lang="en-GB" sz="1400" i="1" dirty="0"/>
          </a:p>
          <a:p>
            <a:pPr lvl="1">
              <a:lnSpc>
                <a:spcPct val="100000"/>
              </a:lnSpc>
            </a:pPr>
            <a:endParaRPr lang="en-GB" sz="1400" i="1" dirty="0"/>
          </a:p>
          <a:p>
            <a:pPr lvl="1">
              <a:lnSpc>
                <a:spcPct val="100000"/>
              </a:lnSpc>
            </a:pPr>
            <a:endParaRPr lang="en-GB" sz="1400" i="1" dirty="0"/>
          </a:p>
          <a:p>
            <a:pPr marL="0" lvl="0" indent="0">
              <a:lnSpc>
                <a:spcPct val="100000"/>
              </a:lnSpc>
              <a:buNone/>
            </a:pPr>
            <a:endParaRPr lang="en-GB" sz="1400" i="1" dirty="0"/>
          </a:p>
          <a:p>
            <a:pPr marL="0" lvl="0" indent="0">
              <a:lnSpc>
                <a:spcPct val="100000"/>
              </a:lnSpc>
              <a:buNone/>
            </a:pPr>
            <a:endParaRPr lang="en-GB" sz="1400" dirty="0"/>
          </a:p>
          <a:p>
            <a:pPr lvl="0">
              <a:lnSpc>
                <a:spcPct val="100000"/>
              </a:lnSpc>
            </a:pPr>
            <a:endParaRPr lang="en-GB" sz="1400" dirty="0"/>
          </a:p>
          <a:p>
            <a:pPr marL="0" lvl="0" indent="0">
              <a:lnSpc>
                <a:spcPct val="100000"/>
              </a:lnSpc>
              <a:buNone/>
            </a:pPr>
            <a:endParaRPr lang="en-GB" sz="1400" dirty="0"/>
          </a:p>
          <a:p>
            <a:pPr lvl="0">
              <a:lnSpc>
                <a:spcPct val="100000"/>
              </a:lnSpc>
            </a:pPr>
            <a:endParaRPr lang="el-GR" sz="1200" dirty="0"/>
          </a:p>
        </p:txBody>
      </p:sp>
    </p:spTree>
    <p:extLst>
      <p:ext uri="{BB962C8B-B14F-4D97-AF65-F5344CB8AC3E}">
        <p14:creationId xmlns:p14="http://schemas.microsoft.com/office/powerpoint/2010/main" val="347118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418D79-CE12-4ABE-B9B7-A67E881934DA}"/>
              </a:ext>
            </a:extLst>
          </p:cNvPr>
          <p:cNvSpPr>
            <a:spLocks noGrp="1"/>
          </p:cNvSpPr>
          <p:nvPr>
            <p:ph idx="1"/>
          </p:nvPr>
        </p:nvSpPr>
        <p:spPr>
          <a:xfrm>
            <a:off x="449999" y="3334670"/>
            <a:ext cx="8244295" cy="1431005"/>
          </a:xfrm>
        </p:spPr>
        <p:txBody>
          <a:bodyPr/>
          <a:lstStyle/>
          <a:p>
            <a:r>
              <a:rPr lang="en-US" dirty="0"/>
              <a:t>We notice that most of the observations are lied to range between .50 and 1</a:t>
            </a:r>
          </a:p>
          <a:p>
            <a:pPr marL="0" indent="0">
              <a:buNone/>
            </a:pPr>
            <a:endParaRPr lang="en-US" dirty="0"/>
          </a:p>
          <a:p>
            <a:r>
              <a:rPr lang="en-US" dirty="0"/>
              <a:t>Variance is relatively high indicating a lot of fluctuation between customers categories</a:t>
            </a:r>
          </a:p>
          <a:p>
            <a:pPr marL="0" indent="0">
              <a:buNone/>
            </a:pPr>
            <a:endParaRPr lang="en-US" dirty="0"/>
          </a:p>
          <a:p>
            <a:r>
              <a:rPr lang="en-US" dirty="0"/>
              <a:t>What is worth further analysis is that there  are customers with similarity ratio less than .40 </a:t>
            </a:r>
            <a:r>
              <a:rPr lang="en-GB" dirty="0"/>
              <a:t> </a:t>
            </a:r>
          </a:p>
        </p:txBody>
      </p:sp>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3"/>
            <a:ext cx="8349513" cy="474887"/>
          </a:xfrm>
        </p:spPr>
        <p:txBody>
          <a:bodyPr/>
          <a:lstStyle/>
          <a:p>
            <a:r>
              <a:rPr lang="en-US" dirty="0"/>
              <a:t>Outcome of the model</a:t>
            </a:r>
          </a:p>
        </p:txBody>
      </p:sp>
      <p:pic>
        <p:nvPicPr>
          <p:cNvPr id="10" name="Picture Placeholder 9">
            <a:extLst>
              <a:ext uri="{FF2B5EF4-FFF2-40B4-BE49-F238E27FC236}">
                <a16:creationId xmlns:a16="http://schemas.microsoft.com/office/drawing/2014/main" id="{419C8790-7FEB-49AB-9811-06354C9525CB}"/>
              </a:ext>
            </a:extLst>
          </p:cNvPr>
          <p:cNvPicPr>
            <a:picLocks noGrp="1" noChangeAspect="1"/>
          </p:cNvPicPr>
          <p:nvPr>
            <p:ph type="pic" sz="quarter" idx="13"/>
          </p:nvPr>
        </p:nvPicPr>
        <p:blipFill rotWithShape="1">
          <a:blip r:embed="rId3"/>
          <a:srcRect t="1250" b="1250"/>
          <a:stretch/>
        </p:blipFill>
        <p:spPr>
          <a:xfrm>
            <a:off x="536575" y="742950"/>
            <a:ext cx="4211638" cy="2457450"/>
          </a:xfrm>
        </p:spPr>
      </p:pic>
      <p:pic>
        <p:nvPicPr>
          <p:cNvPr id="15" name="Picture Placeholder 14">
            <a:extLst>
              <a:ext uri="{FF2B5EF4-FFF2-40B4-BE49-F238E27FC236}">
                <a16:creationId xmlns:a16="http://schemas.microsoft.com/office/drawing/2014/main" id="{33BD9F79-507D-4333-BC08-3B51D3B8768C}"/>
              </a:ext>
            </a:extLst>
          </p:cNvPr>
          <p:cNvPicPr>
            <a:picLocks noGrp="1" noChangeAspect="1"/>
          </p:cNvPicPr>
          <p:nvPr>
            <p:ph type="pic" sz="quarter" idx="14"/>
          </p:nvPr>
        </p:nvPicPr>
        <p:blipFill rotWithShape="1">
          <a:blip r:embed="rId4"/>
          <a:srcRect l="7379" r="7379"/>
          <a:stretch/>
        </p:blipFill>
        <p:spPr>
          <a:xfrm>
            <a:off x="4841875" y="742950"/>
            <a:ext cx="4211638" cy="2457450"/>
          </a:xfrm>
        </p:spPr>
      </p:pic>
    </p:spTree>
    <p:extLst>
      <p:ext uri="{BB962C8B-B14F-4D97-AF65-F5344CB8AC3E}">
        <p14:creationId xmlns:p14="http://schemas.microsoft.com/office/powerpoint/2010/main" val="2054554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418D79-CE12-4ABE-B9B7-A67E881934DA}"/>
              </a:ext>
            </a:extLst>
          </p:cNvPr>
          <p:cNvSpPr>
            <a:spLocks noGrp="1"/>
          </p:cNvSpPr>
          <p:nvPr>
            <p:ph idx="1"/>
          </p:nvPr>
        </p:nvSpPr>
        <p:spPr>
          <a:xfrm>
            <a:off x="449707" y="3157616"/>
            <a:ext cx="8244588" cy="1852091"/>
          </a:xfrm>
        </p:spPr>
        <p:txBody>
          <a:bodyPr/>
          <a:lstStyle/>
          <a:p>
            <a:r>
              <a:rPr lang="en-US" dirty="0"/>
              <a:t>Average ratio for category “a” is .76 higher than the average of the population which was .68</a:t>
            </a:r>
          </a:p>
          <a:p>
            <a:pPr marL="0" indent="0">
              <a:buNone/>
            </a:pPr>
            <a:endParaRPr lang="en-US" dirty="0"/>
          </a:p>
          <a:p>
            <a:r>
              <a:rPr lang="en-US" dirty="0"/>
              <a:t>Moreover , variance (SD) is significantly less it this category . It is just .13 whilst it was .21 for the total of the customers portfolio.</a:t>
            </a:r>
          </a:p>
          <a:p>
            <a:pPr marL="0" indent="0">
              <a:buNone/>
            </a:pPr>
            <a:endParaRPr lang="en-US" dirty="0"/>
          </a:p>
          <a:p>
            <a:r>
              <a:rPr lang="en-US" dirty="0"/>
              <a:t>Results are aligned with our expectations, since customers of category “a” are considered the more stable and reliable. What is missing from the analysis, and will be done on later stages , is the analysis of similarity ratio where we face increase in sales and not stability or decrease.</a:t>
            </a:r>
            <a:r>
              <a:rPr lang="en-GB" dirty="0"/>
              <a:t> </a:t>
            </a:r>
          </a:p>
        </p:txBody>
      </p:sp>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3"/>
            <a:ext cx="8349513" cy="474887"/>
          </a:xfrm>
        </p:spPr>
        <p:txBody>
          <a:bodyPr/>
          <a:lstStyle/>
          <a:p>
            <a:r>
              <a:rPr lang="en-US" sz="2400" dirty="0"/>
              <a:t>Outcome of the model – Customers of category “a”</a:t>
            </a:r>
          </a:p>
        </p:txBody>
      </p:sp>
      <p:pic>
        <p:nvPicPr>
          <p:cNvPr id="8" name="Picture Placeholder 7">
            <a:extLst>
              <a:ext uri="{FF2B5EF4-FFF2-40B4-BE49-F238E27FC236}">
                <a16:creationId xmlns:a16="http://schemas.microsoft.com/office/drawing/2014/main" id="{0FD1FA0D-04FA-4000-B463-35665DEDA6A8}"/>
              </a:ext>
            </a:extLst>
          </p:cNvPr>
          <p:cNvPicPr>
            <a:picLocks noGrp="1" noChangeAspect="1"/>
          </p:cNvPicPr>
          <p:nvPr>
            <p:ph type="pic" sz="quarter" idx="13"/>
          </p:nvPr>
        </p:nvPicPr>
        <p:blipFill rotWithShape="1">
          <a:blip r:embed="rId3"/>
          <a:srcRect t="3983" b="3983"/>
          <a:stretch/>
        </p:blipFill>
        <p:spPr>
          <a:xfrm>
            <a:off x="449706" y="742950"/>
            <a:ext cx="4298869" cy="2458124"/>
          </a:xfrm>
        </p:spPr>
      </p:pic>
      <p:pic>
        <p:nvPicPr>
          <p:cNvPr id="18" name="Picture Placeholder 17">
            <a:extLst>
              <a:ext uri="{FF2B5EF4-FFF2-40B4-BE49-F238E27FC236}">
                <a16:creationId xmlns:a16="http://schemas.microsoft.com/office/drawing/2014/main" id="{C4084A6D-7834-40F4-9F09-D062312B9265}"/>
              </a:ext>
            </a:extLst>
          </p:cNvPr>
          <p:cNvPicPr>
            <a:picLocks noGrp="1" noChangeAspect="1"/>
          </p:cNvPicPr>
          <p:nvPr>
            <p:ph type="pic" sz="quarter" idx="14"/>
          </p:nvPr>
        </p:nvPicPr>
        <p:blipFill rotWithShape="1">
          <a:blip r:embed="rId4"/>
          <a:srcRect l="1385" r="1385"/>
          <a:stretch/>
        </p:blipFill>
        <p:spPr>
          <a:xfrm>
            <a:off x="4932040" y="742276"/>
            <a:ext cx="4122019" cy="2415340"/>
          </a:xfrm>
        </p:spPr>
      </p:pic>
    </p:spTree>
    <p:extLst>
      <p:ext uri="{BB962C8B-B14F-4D97-AF65-F5344CB8AC3E}">
        <p14:creationId xmlns:p14="http://schemas.microsoft.com/office/powerpoint/2010/main" val="150522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F3F4-F916-4FF6-9E9B-4627C5B87911}"/>
              </a:ext>
            </a:extLst>
          </p:cNvPr>
          <p:cNvSpPr>
            <a:spLocks noGrp="1"/>
          </p:cNvSpPr>
          <p:nvPr>
            <p:ph type="ctrTitle"/>
          </p:nvPr>
        </p:nvSpPr>
        <p:spPr/>
        <p:txBody>
          <a:bodyPr/>
          <a:lstStyle/>
          <a:p>
            <a:r>
              <a:rPr lang="en-GB" dirty="0"/>
              <a:t>Comments sentiment analysis</a:t>
            </a:r>
          </a:p>
        </p:txBody>
      </p:sp>
    </p:spTree>
    <p:extLst>
      <p:ext uri="{BB962C8B-B14F-4D97-AF65-F5344CB8AC3E}">
        <p14:creationId xmlns:p14="http://schemas.microsoft.com/office/powerpoint/2010/main" val="199073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8349513" cy="473310"/>
          </a:xfrm>
        </p:spPr>
        <p:txBody>
          <a:bodyPr anchor="t">
            <a:normAutofit/>
          </a:bodyPr>
          <a:lstStyle/>
          <a:p>
            <a:r>
              <a:rPr lang="en-US" b="1" dirty="0"/>
              <a:t>Description of datasets and methods used</a:t>
            </a:r>
            <a:endParaRPr lang="nl-NL" dirty="0"/>
          </a:p>
        </p:txBody>
      </p:sp>
      <p:sp>
        <p:nvSpPr>
          <p:cNvPr id="12" name="Content Placeholder 3">
            <a:extLst>
              <a:ext uri="{FF2B5EF4-FFF2-40B4-BE49-F238E27FC236}">
                <a16:creationId xmlns:a16="http://schemas.microsoft.com/office/drawing/2014/main" id="{E7C0E291-2A04-4F66-A5F0-27FC36035F6A}"/>
              </a:ext>
            </a:extLst>
          </p:cNvPr>
          <p:cNvSpPr>
            <a:spLocks noGrp="1"/>
          </p:cNvSpPr>
          <p:nvPr>
            <p:ph idx="13"/>
          </p:nvPr>
        </p:nvSpPr>
        <p:spPr>
          <a:xfrm>
            <a:off x="5050301" y="773015"/>
            <a:ext cx="3749211" cy="4236692"/>
          </a:xfrm>
        </p:spPr>
        <p:txBody>
          <a:bodyPr/>
          <a:lstStyle/>
          <a:p>
            <a:r>
              <a:rPr lang="en-GB" i="1" dirty="0"/>
              <a:t>Dataset consists of 7 features and has 3,346 observations. Column “Cardcode” is just the code of the customer preventing the integrity in the database, so it is omitted on any analysis that will be performed </a:t>
            </a:r>
          </a:p>
          <a:p>
            <a:r>
              <a:rPr lang="en-US" i="1" dirty="0"/>
              <a:t>Rows where “found” is set to 0 will be also omitted. These are tuples where customer was not available for communication.</a:t>
            </a:r>
          </a:p>
          <a:p>
            <a:r>
              <a:rPr lang="en-US" i="1" dirty="0"/>
              <a:t>Only the “Interest” feature will be used for the specific model . “Interest” was posted after the initial recording and express positive or negative sentiment. </a:t>
            </a:r>
          </a:p>
          <a:p>
            <a:endParaRPr lang="en-US" i="1" dirty="0"/>
          </a:p>
          <a:p>
            <a:endParaRPr lang="en-US" i="1" dirty="0"/>
          </a:p>
          <a:p>
            <a:endParaRPr lang="en-US" i="1" dirty="0"/>
          </a:p>
          <a:p>
            <a:endParaRPr lang="en-US" i="1" dirty="0"/>
          </a:p>
        </p:txBody>
      </p:sp>
      <p:pic>
        <p:nvPicPr>
          <p:cNvPr id="4" name="Picture 3">
            <a:extLst>
              <a:ext uri="{FF2B5EF4-FFF2-40B4-BE49-F238E27FC236}">
                <a16:creationId xmlns:a16="http://schemas.microsoft.com/office/drawing/2014/main" id="{89A5E44E-0EFD-41BB-82FF-64932D619B38}"/>
              </a:ext>
            </a:extLst>
          </p:cNvPr>
          <p:cNvPicPr>
            <a:picLocks noChangeAspect="1"/>
          </p:cNvPicPr>
          <p:nvPr/>
        </p:nvPicPr>
        <p:blipFill>
          <a:blip r:embed="rId2"/>
          <a:stretch>
            <a:fillRect/>
          </a:stretch>
        </p:blipFill>
        <p:spPr>
          <a:xfrm>
            <a:off x="253438" y="773015"/>
            <a:ext cx="4667925" cy="2260808"/>
          </a:xfrm>
          <a:prstGeom prst="rect">
            <a:avLst/>
          </a:prstGeom>
        </p:spPr>
      </p:pic>
      <p:pic>
        <p:nvPicPr>
          <p:cNvPr id="6" name="Picture 5">
            <a:extLst>
              <a:ext uri="{FF2B5EF4-FFF2-40B4-BE49-F238E27FC236}">
                <a16:creationId xmlns:a16="http://schemas.microsoft.com/office/drawing/2014/main" id="{87573712-F87B-457D-AD8E-179C482B71DB}"/>
              </a:ext>
            </a:extLst>
          </p:cNvPr>
          <p:cNvPicPr>
            <a:picLocks noChangeAspect="1"/>
          </p:cNvPicPr>
          <p:nvPr/>
        </p:nvPicPr>
        <p:blipFill>
          <a:blip r:embed="rId3"/>
          <a:stretch>
            <a:fillRect/>
          </a:stretch>
        </p:blipFill>
        <p:spPr>
          <a:xfrm>
            <a:off x="253438" y="3111795"/>
            <a:ext cx="4667924" cy="1897912"/>
          </a:xfrm>
          <a:prstGeom prst="rect">
            <a:avLst/>
          </a:prstGeom>
        </p:spPr>
      </p:pic>
    </p:spTree>
    <p:extLst>
      <p:ext uri="{BB962C8B-B14F-4D97-AF65-F5344CB8AC3E}">
        <p14:creationId xmlns:p14="http://schemas.microsoft.com/office/powerpoint/2010/main" val="303452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2"/>
            <a:ext cx="6893335" cy="773801"/>
          </a:xfrm>
        </p:spPr>
        <p:txBody>
          <a:bodyPr/>
          <a:lstStyle/>
          <a:p>
            <a:r>
              <a:rPr lang="en-US" sz="2000" b="1" dirty="0"/>
              <a:t>Description of datasets and methods used</a:t>
            </a:r>
            <a:endParaRPr lang="nl-NL" sz="2000" dirty="0"/>
          </a:p>
        </p:txBody>
      </p:sp>
      <p:pic>
        <p:nvPicPr>
          <p:cNvPr id="5" name="Picture 4">
            <a:extLst>
              <a:ext uri="{FF2B5EF4-FFF2-40B4-BE49-F238E27FC236}">
                <a16:creationId xmlns:a16="http://schemas.microsoft.com/office/drawing/2014/main" id="{C0E21704-E8A2-4B29-B34B-A932917BD254}"/>
              </a:ext>
            </a:extLst>
          </p:cNvPr>
          <p:cNvPicPr>
            <a:picLocks noChangeAspect="1"/>
          </p:cNvPicPr>
          <p:nvPr/>
        </p:nvPicPr>
        <p:blipFill>
          <a:blip r:embed="rId2"/>
          <a:stretch>
            <a:fillRect/>
          </a:stretch>
        </p:blipFill>
        <p:spPr>
          <a:xfrm>
            <a:off x="379828" y="1101653"/>
            <a:ext cx="8703558" cy="3264783"/>
          </a:xfrm>
          <a:prstGeom prst="rect">
            <a:avLst/>
          </a:prstGeom>
        </p:spPr>
      </p:pic>
    </p:spTree>
    <p:extLst>
      <p:ext uri="{BB962C8B-B14F-4D97-AF65-F5344CB8AC3E}">
        <p14:creationId xmlns:p14="http://schemas.microsoft.com/office/powerpoint/2010/main" val="203223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A9F3B3A-46C8-4779-BA7A-356D0DAFFE51}"/>
              </a:ext>
            </a:extLst>
          </p:cNvPr>
          <p:cNvPicPr>
            <a:picLocks noGrp="1" noChangeAspect="1"/>
          </p:cNvPicPr>
          <p:nvPr>
            <p:ph idx="1"/>
          </p:nvPr>
        </p:nvPicPr>
        <p:blipFill rotWithShape="1">
          <a:blip r:embed="rId3"/>
          <a:stretch/>
        </p:blipFill>
        <p:spPr>
          <a:xfrm>
            <a:off x="450000" y="1113078"/>
            <a:ext cx="4542626" cy="3436437"/>
          </a:xfrm>
          <a:solidFill>
            <a:schemeClr val="accent5"/>
          </a:solidFill>
          <a:ln w="12700">
            <a:solidFill>
              <a:schemeClr val="accent1"/>
            </a:solidFill>
          </a:ln>
        </p:spPr>
      </p:pic>
      <p:sp>
        <p:nvSpPr>
          <p:cNvPr id="8" name="Title 2">
            <a:extLst>
              <a:ext uri="{FF2B5EF4-FFF2-40B4-BE49-F238E27FC236}">
                <a16:creationId xmlns:a16="http://schemas.microsoft.com/office/drawing/2014/main" id="{68AC5432-AE1B-4768-96EB-F39F5DB54D9E}"/>
              </a:ext>
            </a:extLst>
          </p:cNvPr>
          <p:cNvSpPr>
            <a:spLocks noGrp="1"/>
          </p:cNvSpPr>
          <p:nvPr>
            <p:ph type="title"/>
          </p:nvPr>
        </p:nvSpPr>
        <p:spPr>
          <a:xfrm>
            <a:off x="450000" y="133792"/>
            <a:ext cx="8349513" cy="527649"/>
          </a:xfrm>
        </p:spPr>
        <p:txBody>
          <a:bodyPr/>
          <a:lstStyle/>
          <a:p>
            <a:r>
              <a:rPr lang="en-US" dirty="0"/>
              <a:t>Visualization of comments results</a:t>
            </a:r>
          </a:p>
        </p:txBody>
      </p:sp>
      <p:sp>
        <p:nvSpPr>
          <p:cNvPr id="3" name="Content Placeholder 2">
            <a:extLst>
              <a:ext uri="{FF2B5EF4-FFF2-40B4-BE49-F238E27FC236}">
                <a16:creationId xmlns:a16="http://schemas.microsoft.com/office/drawing/2014/main" id="{3BD3098A-0FC7-45D9-9FFF-1E676ED5EFA0}"/>
              </a:ext>
            </a:extLst>
          </p:cNvPr>
          <p:cNvSpPr>
            <a:spLocks noGrp="1"/>
          </p:cNvSpPr>
          <p:nvPr>
            <p:ph idx="13"/>
          </p:nvPr>
        </p:nvSpPr>
        <p:spPr>
          <a:xfrm>
            <a:off x="5194091" y="907594"/>
            <a:ext cx="3605421" cy="3641922"/>
          </a:xfrm>
        </p:spPr>
        <p:txBody>
          <a:bodyPr>
            <a:normAutofit fontScale="77500" lnSpcReduction="20000"/>
          </a:bodyPr>
          <a:lstStyle/>
          <a:p>
            <a:r>
              <a:rPr lang="en-US" dirty="0"/>
              <a:t>From the dataset is derived that Negative responses were 73,4% whilst the rest 26,6% was positive</a:t>
            </a:r>
          </a:p>
          <a:p>
            <a:endParaRPr lang="en-US" dirty="0"/>
          </a:p>
          <a:p>
            <a:r>
              <a:rPr lang="en-US" dirty="0"/>
              <a:t>These was the proportions on the dataset after removing the observations where the customers were absent or not found. </a:t>
            </a:r>
          </a:p>
          <a:p>
            <a:endParaRPr lang="en-US" dirty="0"/>
          </a:p>
          <a:p>
            <a:r>
              <a:rPr lang="en-US" dirty="0"/>
              <a:t>Result is logical since the sample was mostly on customers of category “c” or customers not longer working with the company. </a:t>
            </a:r>
            <a:endParaRPr lang="en-GB" dirty="0"/>
          </a:p>
        </p:txBody>
      </p:sp>
    </p:spTree>
    <p:extLst>
      <p:ext uri="{BB962C8B-B14F-4D97-AF65-F5344CB8AC3E}">
        <p14:creationId xmlns:p14="http://schemas.microsoft.com/office/powerpoint/2010/main" val="4114932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9CDAAEF0-575E-49DE-B800-D57598D03C5A}"/>
              </a:ext>
            </a:extLst>
          </p:cNvPr>
          <p:cNvPicPr>
            <a:picLocks noGrp="1" noChangeAspect="1"/>
          </p:cNvPicPr>
          <p:nvPr>
            <p:ph idx="1"/>
          </p:nvPr>
        </p:nvPicPr>
        <p:blipFill rotWithShape="1">
          <a:blip r:embed="rId3"/>
          <a:stretch/>
        </p:blipFill>
        <p:spPr>
          <a:xfrm>
            <a:off x="449999" y="1866275"/>
            <a:ext cx="4747187" cy="22185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2"/>
            <a:ext cx="8349513" cy="510785"/>
          </a:xfrm>
        </p:spPr>
        <p:txBody>
          <a:bodyPr/>
          <a:lstStyle/>
          <a:p>
            <a:r>
              <a:rPr lang="en-US" dirty="0"/>
              <a:t>Bring data set to desired format</a:t>
            </a:r>
          </a:p>
        </p:txBody>
      </p:sp>
      <p:sp>
        <p:nvSpPr>
          <p:cNvPr id="3" name="Content Placeholder 2">
            <a:extLst>
              <a:ext uri="{FF2B5EF4-FFF2-40B4-BE49-F238E27FC236}">
                <a16:creationId xmlns:a16="http://schemas.microsoft.com/office/drawing/2014/main" id="{3BD3098A-0FC7-45D9-9FFF-1E676ED5EFA0}"/>
              </a:ext>
            </a:extLst>
          </p:cNvPr>
          <p:cNvSpPr>
            <a:spLocks noGrp="1"/>
          </p:cNvSpPr>
          <p:nvPr>
            <p:ph idx="13"/>
          </p:nvPr>
        </p:nvSpPr>
        <p:spPr>
          <a:xfrm>
            <a:off x="5418943" y="1113079"/>
            <a:ext cx="3380569" cy="3652595"/>
          </a:xfrm>
        </p:spPr>
        <p:txBody>
          <a:bodyPr>
            <a:normAutofit/>
          </a:bodyPr>
          <a:lstStyle/>
          <a:p>
            <a:r>
              <a:rPr lang="en-US" dirty="0"/>
              <a:t>After the necessary adjustments , we got a dataset containing the comment and the “pos” and “neg” response.</a:t>
            </a:r>
          </a:p>
          <a:p>
            <a:endParaRPr lang="en-US" dirty="0"/>
          </a:p>
          <a:p>
            <a:r>
              <a:rPr lang="en-US" dirty="0"/>
              <a:t>This dataset was used as dictionary for the prediction model</a:t>
            </a:r>
            <a:endParaRPr lang="en-GB" dirty="0"/>
          </a:p>
        </p:txBody>
      </p:sp>
    </p:spTree>
    <p:extLst>
      <p:ext uri="{BB962C8B-B14F-4D97-AF65-F5344CB8AC3E}">
        <p14:creationId xmlns:p14="http://schemas.microsoft.com/office/powerpoint/2010/main" val="287038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000" b="1" dirty="0"/>
              <a:t>Scope of the master project</a:t>
            </a:r>
            <a:endParaRPr lang="nl-NL" sz="2000" dirty="0"/>
          </a:p>
        </p:txBody>
      </p:sp>
      <p:sp>
        <p:nvSpPr>
          <p:cNvPr id="3" name="Tijdelijke aanduiding voor inhoud 2"/>
          <p:cNvSpPr>
            <a:spLocks noGrp="1"/>
          </p:cNvSpPr>
          <p:nvPr>
            <p:ph idx="1"/>
          </p:nvPr>
        </p:nvSpPr>
        <p:spPr>
          <a:xfrm>
            <a:off x="450000" y="1113079"/>
            <a:ext cx="8314172" cy="3652595"/>
          </a:xfrm>
          <a:solidFill>
            <a:schemeClr val="accent5"/>
          </a:solidFill>
        </p:spPr>
        <p:txBody>
          <a:bodyPr/>
          <a:lstStyle/>
          <a:p>
            <a:pPr marL="0" lvl="0" indent="0">
              <a:lnSpc>
                <a:spcPct val="100000"/>
              </a:lnSpc>
              <a:buNone/>
            </a:pPr>
            <a:endParaRPr lang="el-GR" sz="1200" dirty="0"/>
          </a:p>
          <a:p>
            <a:pPr lvl="0">
              <a:lnSpc>
                <a:spcPct val="100000"/>
              </a:lnSpc>
            </a:pPr>
            <a:endParaRPr lang="en-GB" sz="1200" dirty="0"/>
          </a:p>
          <a:p>
            <a:pPr marL="0" lvl="0" indent="0">
              <a:lnSpc>
                <a:spcPct val="100000"/>
              </a:lnSpc>
              <a:buNone/>
            </a:pPr>
            <a:endParaRPr lang="en-GB" sz="1200" dirty="0"/>
          </a:p>
          <a:p>
            <a:pPr lvl="0">
              <a:lnSpc>
                <a:spcPct val="100000"/>
              </a:lnSpc>
            </a:pPr>
            <a:r>
              <a:rPr lang="en-GB" sz="1600" dirty="0"/>
              <a:t>Scope of the Project is a deeper look on company's data bases with the intention to discover trends and correlations, gain commercial information,  predict financial ratios , and moreover build models that will analyse unstructured data, as for example comments from customers. Specific presentation refers to 3 of the subprojects belonging to the master plan as follows :</a:t>
            </a:r>
          </a:p>
          <a:p>
            <a:pPr lvl="1">
              <a:lnSpc>
                <a:spcPct val="100000"/>
              </a:lnSpc>
            </a:pPr>
            <a:r>
              <a:rPr lang="en-GB" sz="1400" i="1" dirty="0"/>
              <a:t>Predict customers credit risk and payments behaviour</a:t>
            </a:r>
          </a:p>
          <a:p>
            <a:pPr lvl="1">
              <a:lnSpc>
                <a:spcPct val="100000"/>
              </a:lnSpc>
            </a:pPr>
            <a:r>
              <a:rPr lang="en-GB" sz="1400" i="1" dirty="0"/>
              <a:t>Evaluate the Covid crisis effect on market basket</a:t>
            </a:r>
          </a:p>
          <a:p>
            <a:pPr lvl="1">
              <a:lnSpc>
                <a:spcPct val="100000"/>
              </a:lnSpc>
            </a:pPr>
            <a:r>
              <a:rPr lang="en-GB" sz="1400" i="1" dirty="0"/>
              <a:t>Understand customers attitude by analysing comments .</a:t>
            </a:r>
          </a:p>
          <a:p>
            <a:pPr marL="0" lvl="0" indent="0">
              <a:lnSpc>
                <a:spcPct val="100000"/>
              </a:lnSpc>
              <a:buNone/>
            </a:pPr>
            <a:endParaRPr lang="en-GB" sz="1400" i="1" dirty="0"/>
          </a:p>
          <a:p>
            <a:pPr marL="0" lvl="0" indent="0">
              <a:lnSpc>
                <a:spcPct val="100000"/>
              </a:lnSpc>
              <a:buNone/>
            </a:pPr>
            <a:endParaRPr lang="en-GB" sz="1400" dirty="0"/>
          </a:p>
          <a:p>
            <a:pPr lvl="0">
              <a:lnSpc>
                <a:spcPct val="100000"/>
              </a:lnSpc>
            </a:pPr>
            <a:endParaRPr lang="en-GB" sz="1400" dirty="0"/>
          </a:p>
          <a:p>
            <a:pPr marL="0" lvl="0" indent="0">
              <a:lnSpc>
                <a:spcPct val="100000"/>
              </a:lnSpc>
              <a:buNone/>
            </a:pPr>
            <a:endParaRPr lang="en-GB" sz="1400" dirty="0"/>
          </a:p>
          <a:p>
            <a:pPr lvl="0">
              <a:lnSpc>
                <a:spcPct val="100000"/>
              </a:lnSpc>
            </a:pPr>
            <a:endParaRPr lang="el-GR" sz="1200" dirty="0"/>
          </a:p>
        </p:txBody>
      </p:sp>
    </p:spTree>
    <p:extLst>
      <p:ext uri="{BB962C8B-B14F-4D97-AF65-F5344CB8AC3E}">
        <p14:creationId xmlns:p14="http://schemas.microsoft.com/office/powerpoint/2010/main" val="96109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746942-100D-4004-9247-328EFBF7AAC3}"/>
              </a:ext>
            </a:extLst>
          </p:cNvPr>
          <p:cNvSpPr>
            <a:spLocks noGrp="1"/>
          </p:cNvSpPr>
          <p:nvPr>
            <p:ph type="title"/>
          </p:nvPr>
        </p:nvSpPr>
        <p:spPr>
          <a:xfrm>
            <a:off x="450000" y="133793"/>
            <a:ext cx="8532909" cy="443328"/>
          </a:xfrm>
        </p:spPr>
        <p:txBody>
          <a:bodyPr/>
          <a:lstStyle/>
          <a:p>
            <a:r>
              <a:rPr lang="en-US" dirty="0"/>
              <a:t>Tokenization of data set</a:t>
            </a:r>
          </a:p>
        </p:txBody>
      </p:sp>
      <p:pic>
        <p:nvPicPr>
          <p:cNvPr id="8" name="Picture 7">
            <a:extLst>
              <a:ext uri="{FF2B5EF4-FFF2-40B4-BE49-F238E27FC236}">
                <a16:creationId xmlns:a16="http://schemas.microsoft.com/office/drawing/2014/main" id="{2421A0EC-7A12-47D4-9288-0AE446836BB1}"/>
              </a:ext>
            </a:extLst>
          </p:cNvPr>
          <p:cNvPicPr>
            <a:picLocks noChangeAspect="1"/>
          </p:cNvPicPr>
          <p:nvPr/>
        </p:nvPicPr>
        <p:blipFill>
          <a:blip r:embed="rId3"/>
          <a:stretch>
            <a:fillRect/>
          </a:stretch>
        </p:blipFill>
        <p:spPr>
          <a:xfrm>
            <a:off x="450000" y="816243"/>
            <a:ext cx="8499054" cy="3845698"/>
          </a:xfrm>
          <a:prstGeom prst="rect">
            <a:avLst/>
          </a:pr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368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F46846A5-757B-4FD1-9F3D-473809E1523C}"/>
              </a:ext>
            </a:extLst>
          </p:cNvPr>
          <p:cNvPicPr>
            <a:picLocks noGrp="1" noChangeAspect="1"/>
          </p:cNvPicPr>
          <p:nvPr>
            <p:ph type="pic" sz="quarter" idx="13"/>
          </p:nvPr>
        </p:nvPicPr>
        <p:blipFill rotWithShape="1">
          <a:blip r:embed="rId3"/>
          <a:srcRect t="3611" b="3611"/>
          <a:stretch/>
        </p:blipFill>
        <p:spPr>
          <a:xfrm>
            <a:off x="536575" y="688975"/>
            <a:ext cx="4211638" cy="2459038"/>
          </a:xfrm>
        </p:spPr>
      </p:pic>
      <p:sp>
        <p:nvSpPr>
          <p:cNvPr id="4" name="Content Placeholder 3">
            <a:extLst>
              <a:ext uri="{FF2B5EF4-FFF2-40B4-BE49-F238E27FC236}">
                <a16:creationId xmlns:a16="http://schemas.microsoft.com/office/drawing/2014/main" id="{B1418D79-CE12-4ABE-B9B7-A67E881934DA}"/>
              </a:ext>
            </a:extLst>
          </p:cNvPr>
          <p:cNvSpPr>
            <a:spLocks noGrp="1"/>
          </p:cNvSpPr>
          <p:nvPr>
            <p:ph idx="1"/>
          </p:nvPr>
        </p:nvSpPr>
        <p:spPr/>
        <p:txBody>
          <a:bodyPr/>
          <a:lstStyle/>
          <a:p>
            <a:r>
              <a:rPr lang="en-US" dirty="0"/>
              <a:t>Results of the model are shown in exhibit above . Accuracy ratio is .88 . This seems promising but possibly model is overfitting.</a:t>
            </a:r>
          </a:p>
          <a:p>
            <a:r>
              <a:rPr lang="en-GB" dirty="0"/>
              <a:t>Just for experiment, we run the model with 10 epochs, but results were deteriorated somehow. </a:t>
            </a:r>
          </a:p>
        </p:txBody>
      </p:sp>
      <p:pic>
        <p:nvPicPr>
          <p:cNvPr id="9" name="Picture Placeholder 8">
            <a:extLst>
              <a:ext uri="{FF2B5EF4-FFF2-40B4-BE49-F238E27FC236}">
                <a16:creationId xmlns:a16="http://schemas.microsoft.com/office/drawing/2014/main" id="{39505C92-0CAB-41C3-BB26-3EAE9DB535C0}"/>
              </a:ext>
            </a:extLst>
          </p:cNvPr>
          <p:cNvPicPr>
            <a:picLocks noGrp="1" noChangeAspect="1"/>
          </p:cNvPicPr>
          <p:nvPr>
            <p:ph type="pic" sz="quarter" idx="14"/>
          </p:nvPr>
        </p:nvPicPr>
        <p:blipFill rotWithShape="1">
          <a:blip r:embed="rId4"/>
          <a:srcRect l="21784" r="21784"/>
          <a:stretch/>
        </p:blipFill>
        <p:spPr>
          <a:xfrm>
            <a:off x="4932040" y="689550"/>
            <a:ext cx="4212000" cy="2458384"/>
          </a:xfrm>
        </p:spPr>
      </p:pic>
      <p:sp>
        <p:nvSpPr>
          <p:cNvPr id="7" name="Content Placeholder 6">
            <a:extLst>
              <a:ext uri="{FF2B5EF4-FFF2-40B4-BE49-F238E27FC236}">
                <a16:creationId xmlns:a16="http://schemas.microsoft.com/office/drawing/2014/main" id="{6EDEA28F-5E84-4E39-A934-EA72EAAE0E45}"/>
              </a:ext>
            </a:extLst>
          </p:cNvPr>
          <p:cNvSpPr>
            <a:spLocks noGrp="1"/>
          </p:cNvSpPr>
          <p:nvPr>
            <p:ph idx="15"/>
          </p:nvPr>
        </p:nvSpPr>
        <p:spPr/>
        <p:txBody>
          <a:bodyPr/>
          <a:lstStyle/>
          <a:p>
            <a:pPr marL="268288" indent="-268288">
              <a:lnSpc>
                <a:spcPts val="2000"/>
              </a:lnSpc>
              <a:spcBef>
                <a:spcPts val="600"/>
              </a:spcBef>
            </a:pPr>
            <a:r>
              <a:rPr lang="en-GB" dirty="0"/>
              <a:t>After all the above we were ready to build and fit a neural network model. We choose LSTM and we run it with epochs. </a:t>
            </a:r>
          </a:p>
          <a:p>
            <a:pPr marL="0" indent="0">
              <a:buNone/>
            </a:pPr>
            <a:endParaRPr lang="en-GB" dirty="0"/>
          </a:p>
        </p:txBody>
      </p:sp>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3"/>
            <a:ext cx="8349513" cy="555756"/>
          </a:xfrm>
        </p:spPr>
        <p:txBody>
          <a:bodyPr/>
          <a:lstStyle/>
          <a:p>
            <a:r>
              <a:rPr lang="en-US" dirty="0"/>
              <a:t>Building the model </a:t>
            </a:r>
          </a:p>
        </p:txBody>
      </p:sp>
    </p:spTree>
    <p:extLst>
      <p:ext uri="{BB962C8B-B14F-4D97-AF65-F5344CB8AC3E}">
        <p14:creationId xmlns:p14="http://schemas.microsoft.com/office/powerpoint/2010/main" val="395339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0D152-847A-417C-9C4F-C41F9EDB7942}"/>
              </a:ext>
            </a:extLst>
          </p:cNvPr>
          <p:cNvSpPr>
            <a:spLocks noGrp="1"/>
          </p:cNvSpPr>
          <p:nvPr>
            <p:ph type="title"/>
          </p:nvPr>
        </p:nvSpPr>
        <p:spPr>
          <a:xfrm>
            <a:off x="450000" y="133792"/>
            <a:ext cx="8349513" cy="773801"/>
          </a:xfrm>
        </p:spPr>
        <p:txBody>
          <a:bodyPr anchor="t">
            <a:normAutofit/>
          </a:bodyPr>
          <a:lstStyle/>
          <a:p>
            <a:r>
              <a:rPr lang="en-US" dirty="0"/>
              <a:t>Model for overfitting cure</a:t>
            </a:r>
            <a:endParaRPr lang="en-GB" dirty="0"/>
          </a:p>
        </p:txBody>
      </p:sp>
      <p:pic>
        <p:nvPicPr>
          <p:cNvPr id="6" name="Picture Placeholder 5">
            <a:extLst>
              <a:ext uri="{FF2B5EF4-FFF2-40B4-BE49-F238E27FC236}">
                <a16:creationId xmlns:a16="http://schemas.microsoft.com/office/drawing/2014/main" id="{2A7EDD97-F1A6-4E5D-9E80-6639E45A3636}"/>
              </a:ext>
            </a:extLst>
          </p:cNvPr>
          <p:cNvPicPr>
            <a:picLocks noGrp="1" noChangeAspect="1"/>
          </p:cNvPicPr>
          <p:nvPr>
            <p:ph idx="1"/>
          </p:nvPr>
        </p:nvPicPr>
        <p:blipFill rotWithShape="1">
          <a:blip r:embed="rId2"/>
          <a:stretch/>
        </p:blipFill>
        <p:spPr>
          <a:xfrm>
            <a:off x="397243" y="907592"/>
            <a:ext cx="8349513" cy="1753161"/>
          </a:xfrm>
          <a:noFill/>
        </p:spPr>
      </p:pic>
      <p:sp>
        <p:nvSpPr>
          <p:cNvPr id="7" name="TextBox 6">
            <a:extLst>
              <a:ext uri="{FF2B5EF4-FFF2-40B4-BE49-F238E27FC236}">
                <a16:creationId xmlns:a16="http://schemas.microsoft.com/office/drawing/2014/main" id="{0DE33D7C-572E-43A4-A660-E0DF1C02C850}"/>
              </a:ext>
            </a:extLst>
          </p:cNvPr>
          <p:cNvSpPr txBox="1"/>
          <p:nvPr/>
        </p:nvSpPr>
        <p:spPr>
          <a:xfrm>
            <a:off x="397243" y="2810656"/>
            <a:ext cx="8402270" cy="1771048"/>
          </a:xfrm>
          <a:prstGeom prst="rect">
            <a:avLst/>
          </a:prstGeom>
          <a:noFill/>
        </p:spPr>
        <p:txBody>
          <a:bodyPr wrap="square" lIns="72000" tIns="36000" rIns="72000" bIns="72000" rtlCol="0">
            <a:spAutoFit/>
          </a:bodyPr>
          <a:lstStyle/>
          <a:p>
            <a:r>
              <a:rPr lang="en-US" dirty="0"/>
              <a:t>Since previous model looked overfitting, we run a model using Near miss method. Results seem worst  but are still promising. </a:t>
            </a:r>
          </a:p>
          <a:p>
            <a:endParaRPr lang="en-US" dirty="0"/>
          </a:p>
          <a:p>
            <a:r>
              <a:rPr lang="en-GB" dirty="0"/>
              <a:t>It is not part of this study further analysis on this subject. For sure this will be performed when we got a bigger dataset with more substantial number of observations. </a:t>
            </a:r>
          </a:p>
        </p:txBody>
      </p:sp>
    </p:spTree>
    <p:extLst>
      <p:ext uri="{BB962C8B-B14F-4D97-AF65-F5344CB8AC3E}">
        <p14:creationId xmlns:p14="http://schemas.microsoft.com/office/powerpoint/2010/main" val="197027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2"/>
            <a:ext cx="6893335" cy="593231"/>
          </a:xfrm>
        </p:spPr>
        <p:txBody>
          <a:bodyPr/>
          <a:lstStyle/>
          <a:p>
            <a:r>
              <a:rPr lang="en-US" sz="2000" b="1" dirty="0"/>
              <a:t>Future steps and interpretation of results</a:t>
            </a:r>
            <a:endParaRPr lang="nl-NL" sz="2000" dirty="0"/>
          </a:p>
        </p:txBody>
      </p:sp>
      <p:sp>
        <p:nvSpPr>
          <p:cNvPr id="3" name="Tijdelijke aanduiding voor inhoud 2"/>
          <p:cNvSpPr>
            <a:spLocks noGrp="1"/>
          </p:cNvSpPr>
          <p:nvPr>
            <p:ph idx="1"/>
          </p:nvPr>
        </p:nvSpPr>
        <p:spPr>
          <a:xfrm>
            <a:off x="524951" y="745452"/>
            <a:ext cx="8314172" cy="3652595"/>
          </a:xfrm>
        </p:spPr>
        <p:txBody>
          <a:bodyPr/>
          <a:lstStyle/>
          <a:p>
            <a:pPr marL="0" lvl="0" indent="0">
              <a:lnSpc>
                <a:spcPct val="100000"/>
              </a:lnSpc>
              <a:buNone/>
            </a:pPr>
            <a:endParaRPr lang="en-GB" sz="1400" dirty="0"/>
          </a:p>
          <a:p>
            <a:pPr lvl="0">
              <a:lnSpc>
                <a:spcPct val="100000"/>
              </a:lnSpc>
            </a:pPr>
            <a:r>
              <a:rPr lang="en-US" sz="1600" dirty="0"/>
              <a:t>Data set is very small , but surprisingly we got some results that seem rational.</a:t>
            </a:r>
          </a:p>
          <a:p>
            <a:pPr lvl="0">
              <a:lnSpc>
                <a:spcPct val="100000"/>
              </a:lnSpc>
            </a:pPr>
            <a:r>
              <a:rPr lang="en-US" sz="1600" dirty="0"/>
              <a:t>Data are already enriched, and next model will be trained when we got more than 10.000 observations.</a:t>
            </a:r>
          </a:p>
          <a:p>
            <a:pPr lvl="0">
              <a:lnSpc>
                <a:spcPct val="100000"/>
              </a:lnSpc>
            </a:pPr>
            <a:r>
              <a:rPr lang="en-US" sz="1600" dirty="0"/>
              <a:t>It is promising that the model achieved to read and understand Greek characters.</a:t>
            </a:r>
          </a:p>
          <a:p>
            <a:pPr lvl="0">
              <a:lnSpc>
                <a:spcPct val="100000"/>
              </a:lnSpc>
            </a:pPr>
            <a:r>
              <a:rPr lang="en-US" sz="1600" dirty="0"/>
              <a:t>In any case we have already built a translation module  from Greek to English using </a:t>
            </a:r>
            <a:r>
              <a:rPr lang="en-US" sz="1600" i="1" dirty="0"/>
              <a:t>googletrans</a:t>
            </a:r>
            <a:r>
              <a:rPr lang="en-US" sz="1600" dirty="0"/>
              <a:t>. </a:t>
            </a:r>
          </a:p>
          <a:p>
            <a:pPr lvl="0">
              <a:lnSpc>
                <a:spcPct val="100000"/>
              </a:lnSpc>
            </a:pPr>
            <a:r>
              <a:rPr lang="en-US" sz="1600" dirty="0"/>
              <a:t>These models if they prove to be successful will be used in emails categorization, surveys results, and of customers clustering based on comments derived from sales force comment.</a:t>
            </a:r>
          </a:p>
          <a:p>
            <a:pPr lvl="0">
              <a:lnSpc>
                <a:spcPct val="100000"/>
              </a:lnSpc>
            </a:pPr>
            <a:r>
              <a:rPr lang="en-US" sz="1600" dirty="0"/>
              <a:t>We have already initiated the speech to text option through the sales department mobile application.</a:t>
            </a:r>
          </a:p>
          <a:p>
            <a:pPr lvl="0">
              <a:lnSpc>
                <a:spcPct val="100000"/>
              </a:lnSpc>
            </a:pPr>
            <a:endParaRPr lang="el-GR" sz="1200" dirty="0"/>
          </a:p>
        </p:txBody>
      </p:sp>
    </p:spTree>
    <p:extLst>
      <p:ext uri="{BB962C8B-B14F-4D97-AF65-F5344CB8AC3E}">
        <p14:creationId xmlns:p14="http://schemas.microsoft.com/office/powerpoint/2010/main" val="419479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6427-73EC-4642-9C64-57FC22AF357C}"/>
              </a:ext>
            </a:extLst>
          </p:cNvPr>
          <p:cNvSpPr>
            <a:spLocks noGrp="1"/>
          </p:cNvSpPr>
          <p:nvPr>
            <p:ph type="ctrTitle"/>
          </p:nvPr>
        </p:nvSpPr>
        <p:spPr/>
        <p:txBody>
          <a:bodyPr/>
          <a:lstStyle/>
          <a:p>
            <a:r>
              <a:rPr lang="en-US" dirty="0"/>
              <a:t>End of presentation. Thanks for the attendance</a:t>
            </a:r>
            <a:endParaRPr lang="en-GB" dirty="0"/>
          </a:p>
        </p:txBody>
      </p:sp>
    </p:spTree>
    <p:extLst>
      <p:ext uri="{BB962C8B-B14F-4D97-AF65-F5344CB8AC3E}">
        <p14:creationId xmlns:p14="http://schemas.microsoft.com/office/powerpoint/2010/main" val="114514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F3F4-F916-4FF6-9E9B-4627C5B87911}"/>
              </a:ext>
            </a:extLst>
          </p:cNvPr>
          <p:cNvSpPr>
            <a:spLocks noGrp="1"/>
          </p:cNvSpPr>
          <p:nvPr>
            <p:ph type="ctrTitle"/>
          </p:nvPr>
        </p:nvSpPr>
        <p:spPr/>
        <p:txBody>
          <a:bodyPr/>
          <a:lstStyle/>
          <a:p>
            <a:r>
              <a:rPr lang="en-GB" dirty="0"/>
              <a:t>Payment days delay prediction</a:t>
            </a:r>
          </a:p>
        </p:txBody>
      </p:sp>
    </p:spTree>
    <p:extLst>
      <p:ext uri="{BB962C8B-B14F-4D97-AF65-F5344CB8AC3E}">
        <p14:creationId xmlns:p14="http://schemas.microsoft.com/office/powerpoint/2010/main" val="314918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2AD2E9-D675-4C04-92BF-AE03449AB482}"/>
              </a:ext>
            </a:extLst>
          </p:cNvPr>
          <p:cNvPicPr>
            <a:picLocks noChangeAspect="1"/>
          </p:cNvPicPr>
          <p:nvPr/>
        </p:nvPicPr>
        <p:blipFill>
          <a:blip r:embed="rId2"/>
          <a:stretch>
            <a:fillRect/>
          </a:stretch>
        </p:blipFill>
        <p:spPr>
          <a:xfrm>
            <a:off x="450164" y="773015"/>
            <a:ext cx="4121836" cy="3652595"/>
          </a:xfrm>
          <a:prstGeom prst="rect">
            <a:avLst/>
          </a:prstGeom>
          <a:noFill/>
        </p:spPr>
      </p:pic>
      <p:sp>
        <p:nvSpPr>
          <p:cNvPr id="2" name="Titel 1"/>
          <p:cNvSpPr>
            <a:spLocks noGrp="1"/>
          </p:cNvSpPr>
          <p:nvPr>
            <p:ph type="title"/>
          </p:nvPr>
        </p:nvSpPr>
        <p:spPr>
          <a:xfrm>
            <a:off x="450000" y="133793"/>
            <a:ext cx="8349513" cy="473310"/>
          </a:xfrm>
        </p:spPr>
        <p:txBody>
          <a:bodyPr anchor="t">
            <a:normAutofit/>
          </a:bodyPr>
          <a:lstStyle/>
          <a:p>
            <a:r>
              <a:rPr lang="en-US" b="1" dirty="0"/>
              <a:t>Description of datasets and methods used</a:t>
            </a:r>
            <a:endParaRPr lang="nl-NL" dirty="0"/>
          </a:p>
        </p:txBody>
      </p:sp>
      <p:sp>
        <p:nvSpPr>
          <p:cNvPr id="12" name="Content Placeholder 3">
            <a:extLst>
              <a:ext uri="{FF2B5EF4-FFF2-40B4-BE49-F238E27FC236}">
                <a16:creationId xmlns:a16="http://schemas.microsoft.com/office/drawing/2014/main" id="{E7C0E291-2A04-4F66-A5F0-27FC36035F6A}"/>
              </a:ext>
            </a:extLst>
          </p:cNvPr>
          <p:cNvSpPr>
            <a:spLocks noGrp="1"/>
          </p:cNvSpPr>
          <p:nvPr>
            <p:ph idx="13"/>
          </p:nvPr>
        </p:nvSpPr>
        <p:spPr>
          <a:xfrm>
            <a:off x="4806549" y="773015"/>
            <a:ext cx="3992964" cy="3652595"/>
          </a:xfrm>
        </p:spPr>
        <p:txBody>
          <a:bodyPr/>
          <a:lstStyle/>
          <a:p>
            <a:r>
              <a:rPr lang="en-GB" i="1" dirty="0"/>
              <a:t>The Dataset used for payments analysis consists of 19 main customers quantitative and qualitative characteristics and has 2.487 observations. Column “Cardcode” is just the code of the customer in the database, so it is omitted on any analysis that will be performed </a:t>
            </a:r>
          </a:p>
          <a:p>
            <a:r>
              <a:rPr lang="en-GB" i="1" dirty="0"/>
              <a:t>Dataset is clear and there are not missing values or information wrong posted.</a:t>
            </a:r>
            <a:endParaRPr lang="en-US" i="1" dirty="0"/>
          </a:p>
        </p:txBody>
      </p:sp>
    </p:spTree>
    <p:extLst>
      <p:ext uri="{BB962C8B-B14F-4D97-AF65-F5344CB8AC3E}">
        <p14:creationId xmlns:p14="http://schemas.microsoft.com/office/powerpoint/2010/main" val="391896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art, histogram&#10;&#10;Description automatically generated">
            <a:extLst>
              <a:ext uri="{FF2B5EF4-FFF2-40B4-BE49-F238E27FC236}">
                <a16:creationId xmlns:a16="http://schemas.microsoft.com/office/drawing/2014/main" id="{1396DB84-CBAB-46D4-9CDB-FB46F89340D7}"/>
              </a:ext>
            </a:extLst>
          </p:cNvPr>
          <p:cNvPicPr>
            <a:picLocks noGrp="1" noChangeAspect="1"/>
          </p:cNvPicPr>
          <p:nvPr>
            <p:ph type="pic" sz="quarter" idx="13"/>
          </p:nvPr>
        </p:nvPicPr>
        <p:blipFill rotWithShape="1">
          <a:blip r:embed="rId3"/>
          <a:srcRect l="12854" r="12854"/>
          <a:stretch/>
        </p:blipFill>
        <p:spPr>
          <a:xfrm>
            <a:off x="4572000" y="1166812"/>
            <a:ext cx="4570412" cy="3598862"/>
          </a:xfrm>
          <a:noFill/>
        </p:spPr>
      </p:pic>
      <p:sp>
        <p:nvSpPr>
          <p:cNvPr id="18" name="Content Placeholder 2">
            <a:extLst>
              <a:ext uri="{FF2B5EF4-FFF2-40B4-BE49-F238E27FC236}">
                <a16:creationId xmlns:a16="http://schemas.microsoft.com/office/drawing/2014/main" id="{0E1824AF-490B-41CC-BBD0-E87E966C4C92}"/>
              </a:ext>
            </a:extLst>
          </p:cNvPr>
          <p:cNvSpPr>
            <a:spLocks noGrp="1"/>
          </p:cNvSpPr>
          <p:nvPr>
            <p:ph idx="1"/>
          </p:nvPr>
        </p:nvSpPr>
        <p:spPr>
          <a:xfrm>
            <a:off x="450000" y="1113079"/>
            <a:ext cx="3941025" cy="3652595"/>
          </a:xfrm>
        </p:spPr>
        <p:txBody>
          <a:bodyPr/>
          <a:lstStyle/>
          <a:p>
            <a:r>
              <a:rPr lang="en-US" dirty="0"/>
              <a:t>We notice that most of the delayed payments are concentrated in the range between 0 and 30 days.</a:t>
            </a:r>
          </a:p>
          <a:p>
            <a:r>
              <a:rPr lang="en-US" dirty="0"/>
              <a:t>Second part belongs to range between 31 and 60 days.</a:t>
            </a:r>
          </a:p>
          <a:p>
            <a:r>
              <a:rPr lang="en-US" dirty="0"/>
              <a:t>Observations found in the range up to 61 days is limited. </a:t>
            </a:r>
          </a:p>
          <a:p>
            <a:r>
              <a:rPr lang="en-US" dirty="0"/>
              <a:t>Specific data set does not include amounts  due </a:t>
            </a:r>
          </a:p>
        </p:txBody>
      </p:sp>
      <p:sp>
        <p:nvSpPr>
          <p:cNvPr id="19" name="Title 3">
            <a:extLst>
              <a:ext uri="{FF2B5EF4-FFF2-40B4-BE49-F238E27FC236}">
                <a16:creationId xmlns:a16="http://schemas.microsoft.com/office/drawing/2014/main" id="{31A57541-0451-40E1-B6E4-2155B9F9D449}"/>
              </a:ext>
            </a:extLst>
          </p:cNvPr>
          <p:cNvSpPr>
            <a:spLocks noGrp="1"/>
          </p:cNvSpPr>
          <p:nvPr>
            <p:ph type="title"/>
          </p:nvPr>
        </p:nvSpPr>
        <p:spPr>
          <a:xfrm>
            <a:off x="450000" y="133793"/>
            <a:ext cx="8349513" cy="518280"/>
          </a:xfrm>
        </p:spPr>
        <p:txBody>
          <a:bodyPr/>
          <a:lstStyle/>
          <a:p>
            <a:r>
              <a:rPr lang="en-US" dirty="0"/>
              <a:t>Data visualization 1</a:t>
            </a:r>
          </a:p>
        </p:txBody>
      </p:sp>
    </p:spTree>
    <p:extLst>
      <p:ext uri="{BB962C8B-B14F-4D97-AF65-F5344CB8AC3E}">
        <p14:creationId xmlns:p14="http://schemas.microsoft.com/office/powerpoint/2010/main" val="270863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1824AF-490B-41CC-BBD0-E87E966C4C92}"/>
              </a:ext>
            </a:extLst>
          </p:cNvPr>
          <p:cNvSpPr>
            <a:spLocks noGrp="1"/>
          </p:cNvSpPr>
          <p:nvPr>
            <p:ph idx="1"/>
          </p:nvPr>
        </p:nvSpPr>
        <p:spPr>
          <a:xfrm>
            <a:off x="450000" y="1113079"/>
            <a:ext cx="4121836" cy="3652595"/>
          </a:xfrm>
        </p:spPr>
        <p:txBody>
          <a:bodyPr>
            <a:normAutofit fontScale="85000" lnSpcReduction="10000"/>
          </a:bodyPr>
          <a:lstStyle/>
          <a:p>
            <a:r>
              <a:rPr lang="en-US" dirty="0"/>
              <a:t>We get features by pairs to investigate possible relation with payments.</a:t>
            </a:r>
          </a:p>
          <a:p>
            <a:endParaRPr lang="en-US" dirty="0"/>
          </a:p>
          <a:p>
            <a:r>
              <a:rPr lang="en-US" dirty="0"/>
              <a:t>As seen in plot next , Tziros and late payments do not show any obvious relation. The same applies to all important figures and gives the impression about the possible model results.</a:t>
            </a:r>
          </a:p>
          <a:p>
            <a:endParaRPr lang="en-US" dirty="0"/>
          </a:p>
          <a:p>
            <a:r>
              <a:rPr lang="en-US" dirty="0"/>
              <a:t>The only valuable notice is that late payments are bigger to small customers instead of big, while we should wait for the opposite.</a:t>
            </a:r>
          </a:p>
        </p:txBody>
      </p:sp>
      <p:sp>
        <p:nvSpPr>
          <p:cNvPr id="19" name="Title 3">
            <a:extLst>
              <a:ext uri="{FF2B5EF4-FFF2-40B4-BE49-F238E27FC236}">
                <a16:creationId xmlns:a16="http://schemas.microsoft.com/office/drawing/2014/main" id="{31A57541-0451-40E1-B6E4-2155B9F9D449}"/>
              </a:ext>
            </a:extLst>
          </p:cNvPr>
          <p:cNvSpPr>
            <a:spLocks noGrp="1"/>
          </p:cNvSpPr>
          <p:nvPr>
            <p:ph type="title"/>
          </p:nvPr>
        </p:nvSpPr>
        <p:spPr>
          <a:xfrm>
            <a:off x="450000" y="133793"/>
            <a:ext cx="8349513" cy="506822"/>
          </a:xfrm>
        </p:spPr>
        <p:txBody>
          <a:bodyPr anchor="t">
            <a:normAutofit/>
          </a:bodyPr>
          <a:lstStyle/>
          <a:p>
            <a:r>
              <a:rPr lang="en-US" dirty="0"/>
              <a:t>Data visualization 2</a:t>
            </a:r>
          </a:p>
        </p:txBody>
      </p:sp>
      <p:pic>
        <p:nvPicPr>
          <p:cNvPr id="5" name="Picture Placeholder 4">
            <a:extLst>
              <a:ext uri="{FF2B5EF4-FFF2-40B4-BE49-F238E27FC236}">
                <a16:creationId xmlns:a16="http://schemas.microsoft.com/office/drawing/2014/main" id="{2E6487A1-0603-46A4-AFC7-013AA9B8BF99}"/>
              </a:ext>
            </a:extLst>
          </p:cNvPr>
          <p:cNvPicPr>
            <a:picLocks noGrp="1" noChangeAspect="1"/>
          </p:cNvPicPr>
          <p:nvPr>
            <p:ph idx="13"/>
          </p:nvPr>
        </p:nvPicPr>
        <p:blipFill rotWithShape="1">
          <a:blip r:embed="rId3"/>
          <a:stretch/>
        </p:blipFill>
        <p:spPr>
          <a:xfrm>
            <a:off x="4806549" y="1113079"/>
            <a:ext cx="3992964" cy="3389807"/>
          </a:xfrm>
          <a:noFill/>
        </p:spPr>
      </p:pic>
    </p:spTree>
    <p:extLst>
      <p:ext uri="{BB962C8B-B14F-4D97-AF65-F5344CB8AC3E}">
        <p14:creationId xmlns:p14="http://schemas.microsoft.com/office/powerpoint/2010/main" val="402262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2"/>
            <a:ext cx="6893335" cy="623211"/>
          </a:xfrm>
        </p:spPr>
        <p:txBody>
          <a:bodyPr/>
          <a:lstStyle/>
          <a:p>
            <a:r>
              <a:rPr lang="en-US" sz="2000" b="1" dirty="0"/>
              <a:t>Description of datasets and methods used</a:t>
            </a:r>
            <a:endParaRPr lang="nl-NL" sz="2000" dirty="0"/>
          </a:p>
        </p:txBody>
      </p:sp>
      <p:sp>
        <p:nvSpPr>
          <p:cNvPr id="3" name="Tijdelijke aanduiding voor inhoud 2"/>
          <p:cNvSpPr>
            <a:spLocks noGrp="1"/>
          </p:cNvSpPr>
          <p:nvPr>
            <p:ph idx="1"/>
          </p:nvPr>
        </p:nvSpPr>
        <p:spPr>
          <a:xfrm>
            <a:off x="450000" y="1113079"/>
            <a:ext cx="8314172" cy="3652595"/>
          </a:xfrm>
        </p:spPr>
        <p:txBody>
          <a:bodyPr/>
          <a:lstStyle/>
          <a:p>
            <a:pPr lvl="1">
              <a:lnSpc>
                <a:spcPct val="100000"/>
              </a:lnSpc>
            </a:pPr>
            <a:r>
              <a:rPr lang="en-GB" sz="1400" i="1" dirty="0"/>
              <a:t>Dataset needs minor transformations so there was not time spent on this task.</a:t>
            </a:r>
          </a:p>
          <a:p>
            <a:pPr lvl="1">
              <a:lnSpc>
                <a:spcPct val="100000"/>
              </a:lnSpc>
            </a:pPr>
            <a:r>
              <a:rPr lang="en-GB" sz="1400" i="1" dirty="0"/>
              <a:t>After some experiments, Decision Trees and NN model was chosen for the prediction</a:t>
            </a:r>
          </a:p>
          <a:p>
            <a:pPr lvl="1">
              <a:lnSpc>
                <a:spcPct val="100000"/>
              </a:lnSpc>
            </a:pPr>
            <a:r>
              <a:rPr lang="en-GB" sz="1400" i="1" dirty="0"/>
              <a:t>Using our experience and making some assumptions about the possible relation between customers payment behaviour and existing customers segmentation, we left as predictors in the data the following features : </a:t>
            </a:r>
          </a:p>
          <a:p>
            <a:pPr lvl="1">
              <a:lnSpc>
                <a:spcPct val="100000"/>
              </a:lnSpc>
            </a:pPr>
            <a:r>
              <a:rPr lang="en-GB" sz="1400" b="1" i="1" dirty="0"/>
              <a:t>Tziros (Annual turnover)</a:t>
            </a:r>
          </a:p>
          <a:p>
            <a:pPr lvl="1">
              <a:lnSpc>
                <a:spcPct val="100000"/>
              </a:lnSpc>
            </a:pPr>
            <a:r>
              <a:rPr lang="en-GB" sz="1400" b="1" i="1" dirty="0"/>
              <a:t>Payment terms (Agreement about payments)</a:t>
            </a:r>
          </a:p>
          <a:p>
            <a:pPr lvl="1">
              <a:lnSpc>
                <a:spcPct val="100000"/>
              </a:lnSpc>
            </a:pPr>
            <a:r>
              <a:rPr lang="en-GB" sz="1400" b="1" i="1" dirty="0"/>
              <a:t>SZsegmentation (segmentation about the importance of the customer for the company)</a:t>
            </a:r>
          </a:p>
          <a:p>
            <a:pPr lvl="1">
              <a:lnSpc>
                <a:spcPct val="100000"/>
              </a:lnSpc>
            </a:pPr>
            <a:r>
              <a:rPr lang="en-GB" sz="1400" i="1" dirty="0"/>
              <a:t>After the dataset transformation we build a model with </a:t>
            </a:r>
          </a:p>
          <a:p>
            <a:pPr lvl="1">
              <a:lnSpc>
                <a:spcPct val="100000"/>
              </a:lnSpc>
            </a:pPr>
            <a:endParaRPr lang="en-GB" sz="1400" i="1" dirty="0"/>
          </a:p>
          <a:p>
            <a:pPr marL="358775" lvl="1" indent="0">
              <a:lnSpc>
                <a:spcPct val="100000"/>
              </a:lnSpc>
              <a:buNone/>
            </a:pPr>
            <a:endParaRPr lang="en-GB" sz="1400" i="1" dirty="0"/>
          </a:p>
          <a:p>
            <a:pPr marL="0" lvl="0" indent="0">
              <a:lnSpc>
                <a:spcPct val="100000"/>
              </a:lnSpc>
              <a:buNone/>
            </a:pPr>
            <a:endParaRPr lang="en-GB" sz="1400" i="1" dirty="0"/>
          </a:p>
          <a:p>
            <a:pPr marL="0" lvl="0" indent="0">
              <a:lnSpc>
                <a:spcPct val="100000"/>
              </a:lnSpc>
              <a:buNone/>
            </a:pPr>
            <a:endParaRPr lang="en-GB" sz="1400" dirty="0"/>
          </a:p>
          <a:p>
            <a:pPr lvl="0">
              <a:lnSpc>
                <a:spcPct val="100000"/>
              </a:lnSpc>
            </a:pPr>
            <a:endParaRPr lang="en-GB" sz="1400" dirty="0"/>
          </a:p>
          <a:p>
            <a:pPr marL="0" lvl="0" indent="0">
              <a:lnSpc>
                <a:spcPct val="100000"/>
              </a:lnSpc>
              <a:buNone/>
            </a:pPr>
            <a:endParaRPr lang="en-GB" sz="1400" dirty="0"/>
          </a:p>
          <a:p>
            <a:pPr lvl="0">
              <a:lnSpc>
                <a:spcPct val="100000"/>
              </a:lnSpc>
            </a:pPr>
            <a:endParaRPr lang="el-GR" sz="1200" dirty="0"/>
          </a:p>
        </p:txBody>
      </p:sp>
    </p:spTree>
    <p:extLst>
      <p:ext uri="{BB962C8B-B14F-4D97-AF65-F5344CB8AC3E}">
        <p14:creationId xmlns:p14="http://schemas.microsoft.com/office/powerpoint/2010/main" val="200499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6DCF0FD-EC18-43A2-95CC-A08BFEE471E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68" r="7668"/>
          <a:stretch>
            <a:fillRect/>
          </a:stretch>
        </p:blipFill>
        <p:spPr>
          <a:xfrm>
            <a:off x="4572000" y="1166813"/>
            <a:ext cx="4503107" cy="3545864"/>
          </a:xfrm>
          <a:solidFill>
            <a:schemeClr val="accent4"/>
          </a:solidFill>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3BD3098A-0FC7-45D9-9FFF-1E676ED5EFA0}"/>
              </a:ext>
            </a:extLst>
          </p:cNvPr>
          <p:cNvSpPr>
            <a:spLocks noGrp="1"/>
          </p:cNvSpPr>
          <p:nvPr>
            <p:ph idx="1"/>
          </p:nvPr>
        </p:nvSpPr>
        <p:spPr/>
        <p:txBody>
          <a:bodyPr/>
          <a:lstStyle/>
          <a:p>
            <a:r>
              <a:rPr lang="en-GB" dirty="0"/>
              <a:t>The model show some effectiveness in the range of delays between 50 and 150 days.</a:t>
            </a:r>
          </a:p>
          <a:p>
            <a:endParaRPr lang="en-GB" dirty="0"/>
          </a:p>
          <a:p>
            <a:r>
              <a:rPr lang="en-GB" dirty="0"/>
              <a:t>In the range  between 0 and 50 decision tree model fails to predict correct.</a:t>
            </a:r>
          </a:p>
          <a:p>
            <a:endParaRPr lang="en-GB" dirty="0"/>
          </a:p>
          <a:p>
            <a:r>
              <a:rPr lang="en-GB" dirty="0"/>
              <a:t>It is obvious that there is no pattern between customers segmentation and actual payments .</a:t>
            </a:r>
          </a:p>
        </p:txBody>
      </p:sp>
      <p:sp>
        <p:nvSpPr>
          <p:cNvPr id="4" name="Title 3">
            <a:extLst>
              <a:ext uri="{FF2B5EF4-FFF2-40B4-BE49-F238E27FC236}">
                <a16:creationId xmlns:a16="http://schemas.microsoft.com/office/drawing/2014/main" id="{61A69B3F-EFBA-4387-A9CA-5917FD31126E}"/>
              </a:ext>
            </a:extLst>
          </p:cNvPr>
          <p:cNvSpPr>
            <a:spLocks noGrp="1"/>
          </p:cNvSpPr>
          <p:nvPr>
            <p:ph type="title"/>
          </p:nvPr>
        </p:nvSpPr>
        <p:spPr/>
        <p:txBody>
          <a:bodyPr/>
          <a:lstStyle/>
          <a:p>
            <a:r>
              <a:rPr lang="en-GB" dirty="0"/>
              <a:t>Model results analysis</a:t>
            </a:r>
          </a:p>
        </p:txBody>
      </p:sp>
    </p:spTree>
    <p:extLst>
      <p:ext uri="{BB962C8B-B14F-4D97-AF65-F5344CB8AC3E}">
        <p14:creationId xmlns:p14="http://schemas.microsoft.com/office/powerpoint/2010/main" val="340817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F5181B90-9946-45D7-AB68-50988E1FFD88}"/>
              </a:ext>
            </a:extLst>
          </p:cNvPr>
          <p:cNvPicPr>
            <a:picLocks noGrp="1" noChangeAspect="1"/>
          </p:cNvPicPr>
          <p:nvPr>
            <p:ph type="pic" sz="quarter" idx="13"/>
          </p:nvPr>
        </p:nvPicPr>
        <p:blipFill rotWithShape="1">
          <a:blip r:embed="rId3"/>
          <a:stretch/>
        </p:blipFill>
        <p:spPr>
          <a:xfrm>
            <a:off x="4516881" y="1113079"/>
            <a:ext cx="4570412" cy="2799702"/>
          </a:xfrm>
          <a:noFill/>
        </p:spPr>
      </p:pic>
      <p:sp>
        <p:nvSpPr>
          <p:cNvPr id="22" name="Content Placeholder 2">
            <a:extLst>
              <a:ext uri="{FF2B5EF4-FFF2-40B4-BE49-F238E27FC236}">
                <a16:creationId xmlns:a16="http://schemas.microsoft.com/office/drawing/2014/main" id="{3BD3098A-0FC7-45D9-9FFF-1E676ED5EFA0}"/>
              </a:ext>
            </a:extLst>
          </p:cNvPr>
          <p:cNvSpPr>
            <a:spLocks noGrp="1"/>
          </p:cNvSpPr>
          <p:nvPr>
            <p:ph idx="1"/>
          </p:nvPr>
        </p:nvSpPr>
        <p:spPr>
          <a:xfrm>
            <a:off x="450000" y="1113079"/>
            <a:ext cx="3941025" cy="3652595"/>
          </a:xfrm>
        </p:spPr>
        <p:txBody>
          <a:bodyPr>
            <a:normAutofit/>
          </a:bodyPr>
          <a:lstStyle/>
          <a:p>
            <a:r>
              <a:rPr lang="en-GB" dirty="0"/>
              <a:t>MLP classifier model failed totally to predict payment delays</a:t>
            </a:r>
          </a:p>
          <a:p>
            <a:endParaRPr lang="en-GB" dirty="0"/>
          </a:p>
          <a:p>
            <a:r>
              <a:rPr lang="en-GB" dirty="0"/>
              <a:t>In all days buckets prediction falls within the range 0 to 30 days whilst actual payment days vary significantly.</a:t>
            </a:r>
          </a:p>
          <a:p>
            <a:endParaRPr lang="en-GB" dirty="0"/>
          </a:p>
          <a:p>
            <a:r>
              <a:rPr lang="en-GB" dirty="0"/>
              <a:t>It seems possible current customers  segmentation to be not adequate for trustfully predicting delays in payments .</a:t>
            </a:r>
          </a:p>
        </p:txBody>
      </p:sp>
      <p:sp>
        <p:nvSpPr>
          <p:cNvPr id="4" name="Title 3">
            <a:extLst>
              <a:ext uri="{FF2B5EF4-FFF2-40B4-BE49-F238E27FC236}">
                <a16:creationId xmlns:a16="http://schemas.microsoft.com/office/drawing/2014/main" id="{61A69B3F-EFBA-4387-A9CA-5917FD31126E}"/>
              </a:ext>
            </a:extLst>
          </p:cNvPr>
          <p:cNvSpPr>
            <a:spLocks noGrp="1"/>
          </p:cNvSpPr>
          <p:nvPr>
            <p:ph type="title"/>
          </p:nvPr>
        </p:nvSpPr>
        <p:spPr>
          <a:xfrm>
            <a:off x="450000" y="133793"/>
            <a:ext cx="8349513" cy="667194"/>
          </a:xfrm>
        </p:spPr>
        <p:txBody>
          <a:bodyPr anchor="t">
            <a:normAutofit/>
          </a:bodyPr>
          <a:lstStyle/>
          <a:p>
            <a:r>
              <a:rPr lang="en-GB" dirty="0"/>
              <a:t>Model results analysis</a:t>
            </a:r>
          </a:p>
        </p:txBody>
      </p:sp>
    </p:spTree>
    <p:extLst>
      <p:ext uri="{BB962C8B-B14F-4D97-AF65-F5344CB8AC3E}">
        <p14:creationId xmlns:p14="http://schemas.microsoft.com/office/powerpoint/2010/main" val="1010149149"/>
      </p:ext>
    </p:extLst>
  </p:cSld>
  <p:clrMapOvr>
    <a:masterClrMapping/>
  </p:clrMapOvr>
</p:sld>
</file>

<file path=ppt/theme/theme1.xml><?xml version="1.0" encoding="utf-8"?>
<a:theme xmlns:a="http://schemas.openxmlformats.org/drawingml/2006/main" name="Default Theme">
  <a:themeElements>
    <a:clrScheme name="Zeelandia 2018">
      <a:dk1>
        <a:srgbClr val="1D053C"/>
      </a:dk1>
      <a:lt1>
        <a:srgbClr val="FFFFFF"/>
      </a:lt1>
      <a:dk2>
        <a:srgbClr val="1D053C"/>
      </a:dk2>
      <a:lt2>
        <a:srgbClr val="FFFFFF"/>
      </a:lt2>
      <a:accent1>
        <a:srgbClr val="FEDB00"/>
      </a:accent1>
      <a:accent2>
        <a:srgbClr val="1D053C"/>
      </a:accent2>
      <a:accent3>
        <a:srgbClr val="FEB200"/>
      </a:accent3>
      <a:accent4>
        <a:srgbClr val="745BA3"/>
      </a:accent4>
      <a:accent5>
        <a:srgbClr val="B2A0CD"/>
      </a:accent5>
      <a:accent6>
        <a:srgbClr val="98A119"/>
      </a:accent6>
      <a:hlink>
        <a:srgbClr val="1D053C"/>
      </a:hlink>
      <a:folHlink>
        <a:srgbClr val="1D053C"/>
      </a:folHlink>
    </a:clrScheme>
    <a:fontScheme name="Zeelandia">
      <a:majorFont>
        <a:latin typeface="Segoe UI Black"/>
        <a:ea typeface=""/>
        <a:cs typeface=""/>
      </a:majorFont>
      <a:minorFont>
        <a:latin typeface="Segoe UI Light"/>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144000" tIns="108000" rIns="144000" bIns="108000" rtlCol="0" anchor="ctr">
        <a:spAutoFit/>
      </a:bodyPr>
      <a:lstStyle>
        <a:defPPr algn="ctr">
          <a:defRPr sz="160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72000" tIns="36000" rIns="72000" bIns="72000" rtlCol="0">
        <a:spAutoFit/>
      </a:bodyPr>
      <a:lstStyle>
        <a:defPPr>
          <a:defRPr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eelandia 2018">
      <a:majorFont>
        <a:latin typeface="Segoe UI Black"/>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2639</TotalTime>
  <Words>1357</Words>
  <Application>Microsoft Office PowerPoint</Application>
  <PresentationFormat>On-screen Show (16:9)</PresentationFormat>
  <Paragraphs>134</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Helvetica Neue</vt:lpstr>
      <vt:lpstr>Segoe UI Black</vt:lpstr>
      <vt:lpstr>Segoe UI Light</vt:lpstr>
      <vt:lpstr>Wingdings</vt:lpstr>
      <vt:lpstr>Default Theme</vt:lpstr>
      <vt:lpstr>ML project presentation  Sefco Zeelandia data analysis and prediction models  </vt:lpstr>
      <vt:lpstr>Scope of the master project</vt:lpstr>
      <vt:lpstr>Payment days delay prediction</vt:lpstr>
      <vt:lpstr>Description of datasets and methods used</vt:lpstr>
      <vt:lpstr>Data visualization 1</vt:lpstr>
      <vt:lpstr>Data visualization 2</vt:lpstr>
      <vt:lpstr>Description of datasets and methods used</vt:lpstr>
      <vt:lpstr>Model results analysis</vt:lpstr>
      <vt:lpstr>Model results analysis</vt:lpstr>
      <vt:lpstr>Covid effect on market basket</vt:lpstr>
      <vt:lpstr>Description of datasets and methods used</vt:lpstr>
      <vt:lpstr>Description of datasets and methods used</vt:lpstr>
      <vt:lpstr>Outcome of the model</vt:lpstr>
      <vt:lpstr>Outcome of the model – Customers of category “a”</vt:lpstr>
      <vt:lpstr>Comments sentiment analysis</vt:lpstr>
      <vt:lpstr>Description of datasets and methods used</vt:lpstr>
      <vt:lpstr>Description of datasets and methods used</vt:lpstr>
      <vt:lpstr>Visualization of comments results</vt:lpstr>
      <vt:lpstr>Bring data set to desired format</vt:lpstr>
      <vt:lpstr>Tokenization of data set</vt:lpstr>
      <vt:lpstr>Building the model </vt:lpstr>
      <vt:lpstr>Model for overfitting cure</vt:lpstr>
      <vt:lpstr>Future steps and interpretation of results</vt:lpstr>
      <vt:lpstr>End of presentation. Thanks for the attendance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Martin Brinkman</dc:creator>
  <cp:lastModifiedBy>Δημήτρης Μαντάος</cp:lastModifiedBy>
  <cp:revision>373</cp:revision>
  <dcterms:created xsi:type="dcterms:W3CDTF">2018-03-26T11:42:25Z</dcterms:created>
  <dcterms:modified xsi:type="dcterms:W3CDTF">2021-09-19T11:57:49Z</dcterms:modified>
</cp:coreProperties>
</file>