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32" d="100"/>
          <a:sy n="32" d="100"/>
        </p:scale>
        <p:origin x="-15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998CB-B4B9-7648-9CE4-6B86F6846B64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A18C85-B08D-2B4B-B818-6E19A2DF3CAB}">
      <dgm:prSet phldrT="[文字]"/>
      <dgm:spPr/>
      <dgm:t>
        <a:bodyPr/>
        <a:lstStyle/>
        <a:p>
          <a:r>
            <a:rPr lang="zh-TW" altLang="en-US" dirty="0" smtClean="0"/>
            <a:t>網站首頁</a:t>
          </a:r>
          <a:endParaRPr lang="zh-TW" altLang="en-US" dirty="0"/>
        </a:p>
      </dgm:t>
    </dgm:pt>
    <dgm:pt modelId="{073E6F5F-11DB-BB4A-8B17-98E80C707DC8}" type="parTrans" cxnId="{F0192707-675F-8949-8431-62D1F2A4876D}">
      <dgm:prSet/>
      <dgm:spPr/>
      <dgm:t>
        <a:bodyPr/>
        <a:lstStyle/>
        <a:p>
          <a:endParaRPr lang="zh-TW" altLang="en-US"/>
        </a:p>
      </dgm:t>
    </dgm:pt>
    <dgm:pt modelId="{9C252418-A597-0549-A759-A37D21D66DB1}" type="sibTrans" cxnId="{F0192707-675F-8949-8431-62D1F2A4876D}">
      <dgm:prSet/>
      <dgm:spPr/>
      <dgm:t>
        <a:bodyPr/>
        <a:lstStyle/>
        <a:p>
          <a:endParaRPr lang="zh-TW" altLang="en-US"/>
        </a:p>
      </dgm:t>
    </dgm:pt>
    <dgm:pt modelId="{BCF32FDF-2F80-EF43-8738-80F591391DEB}">
      <dgm:prSet phldrT="[文字]"/>
      <dgm:spPr/>
      <dgm:t>
        <a:bodyPr/>
        <a:lstStyle/>
        <a:p>
          <a:r>
            <a:rPr lang="zh-TW" altLang="en-US" dirty="0" smtClean="0"/>
            <a:t>故事大綱</a:t>
          </a:r>
          <a:endParaRPr lang="zh-TW" altLang="en-US" dirty="0"/>
        </a:p>
      </dgm:t>
    </dgm:pt>
    <dgm:pt modelId="{3643B2F4-E00B-FA43-8043-BED91B18B68B}" type="parTrans" cxnId="{56E2FA76-3512-6945-BD68-7129392745CC}">
      <dgm:prSet/>
      <dgm:spPr/>
      <dgm:t>
        <a:bodyPr/>
        <a:lstStyle/>
        <a:p>
          <a:endParaRPr lang="zh-TW" altLang="en-US"/>
        </a:p>
      </dgm:t>
    </dgm:pt>
    <dgm:pt modelId="{04DE6776-7F83-A44C-B146-F6B0193DDA4D}" type="sibTrans" cxnId="{56E2FA76-3512-6945-BD68-7129392745CC}">
      <dgm:prSet/>
      <dgm:spPr/>
      <dgm:t>
        <a:bodyPr/>
        <a:lstStyle/>
        <a:p>
          <a:endParaRPr lang="zh-TW" altLang="en-US"/>
        </a:p>
      </dgm:t>
    </dgm:pt>
    <dgm:pt modelId="{DDAF0C99-804B-6A42-B502-5CFEACF13402}">
      <dgm:prSet phldrT="[文字]"/>
      <dgm:spPr/>
      <dgm:t>
        <a:bodyPr/>
        <a:lstStyle/>
        <a:p>
          <a:r>
            <a:rPr lang="zh-TW" altLang="en-US" dirty="0" smtClean="0"/>
            <a:t>設計者介紹</a:t>
          </a:r>
          <a:endParaRPr lang="zh-TW" altLang="en-US" dirty="0"/>
        </a:p>
      </dgm:t>
    </dgm:pt>
    <dgm:pt modelId="{468D3F00-488A-6A40-A0A2-FC84DA2ABB44}" type="parTrans" cxnId="{E5CAF99D-6908-114B-BB5A-3D76F70FDB92}">
      <dgm:prSet/>
      <dgm:spPr/>
      <dgm:t>
        <a:bodyPr/>
        <a:lstStyle/>
        <a:p>
          <a:endParaRPr lang="zh-TW" altLang="en-US"/>
        </a:p>
      </dgm:t>
    </dgm:pt>
    <dgm:pt modelId="{B9A0AC6A-420A-EB40-8B9F-3680F3FA3F07}" type="sibTrans" cxnId="{E5CAF99D-6908-114B-BB5A-3D76F70FDB92}">
      <dgm:prSet/>
      <dgm:spPr/>
      <dgm:t>
        <a:bodyPr/>
        <a:lstStyle/>
        <a:p>
          <a:endParaRPr lang="zh-TW" altLang="en-US"/>
        </a:p>
      </dgm:t>
    </dgm:pt>
    <dgm:pt modelId="{B67D0F5A-6FC8-A446-99CC-C7BDAF393EE3}">
      <dgm:prSet/>
      <dgm:spPr/>
      <dgm:t>
        <a:bodyPr/>
        <a:lstStyle/>
        <a:p>
          <a:r>
            <a:rPr lang="zh-TW" altLang="en-US" dirty="0" smtClean="0"/>
            <a:t>開始遊戲</a:t>
          </a:r>
          <a:endParaRPr lang="zh-TW" altLang="en-US" dirty="0"/>
        </a:p>
      </dgm:t>
    </dgm:pt>
    <dgm:pt modelId="{ADB51EB6-46A2-0447-8411-4E58853AC64D}" type="parTrans" cxnId="{626988BE-CA6C-FC4C-B404-71E895830C02}">
      <dgm:prSet/>
      <dgm:spPr/>
      <dgm:t>
        <a:bodyPr/>
        <a:lstStyle/>
        <a:p>
          <a:endParaRPr lang="zh-TW" altLang="en-US"/>
        </a:p>
      </dgm:t>
    </dgm:pt>
    <dgm:pt modelId="{018120B3-0994-7942-B506-214B4C2DF08A}" type="sibTrans" cxnId="{626988BE-CA6C-FC4C-B404-71E895830C02}">
      <dgm:prSet/>
      <dgm:spPr/>
      <dgm:t>
        <a:bodyPr/>
        <a:lstStyle/>
        <a:p>
          <a:endParaRPr lang="zh-TW" altLang="en-US"/>
        </a:p>
      </dgm:t>
    </dgm:pt>
    <dgm:pt modelId="{A3AF8648-615E-1049-B005-4996C53E7B7E}" type="pres">
      <dgm:prSet presAssocID="{8F8998CB-B4B9-7648-9CE4-6B86F6846B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ED97F0F-D72F-B64C-9B4E-2FE4C6A12B51}" type="pres">
      <dgm:prSet presAssocID="{89A18C85-B08D-2B4B-B818-6E19A2DF3CAB}" presName="hierRoot1" presStyleCnt="0">
        <dgm:presLayoutVars>
          <dgm:hierBranch val="init"/>
        </dgm:presLayoutVars>
      </dgm:prSet>
      <dgm:spPr/>
    </dgm:pt>
    <dgm:pt modelId="{EBAF512F-F7F4-8449-BEC1-5C2EFEA3B951}" type="pres">
      <dgm:prSet presAssocID="{89A18C85-B08D-2B4B-B818-6E19A2DF3CAB}" presName="rootComposite1" presStyleCnt="0"/>
      <dgm:spPr/>
    </dgm:pt>
    <dgm:pt modelId="{C89F7529-FE92-6C43-83AC-3B0D9DFEA9EE}" type="pres">
      <dgm:prSet presAssocID="{89A18C85-B08D-2B4B-B818-6E19A2DF3CA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55BC87-DF83-814C-89FD-E2CF18E2B406}" type="pres">
      <dgm:prSet presAssocID="{89A18C85-B08D-2B4B-B818-6E19A2DF3CA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9F3214D0-ED30-9341-8529-192D0819F2DE}" type="pres">
      <dgm:prSet presAssocID="{89A18C85-B08D-2B4B-B818-6E19A2DF3CAB}" presName="rootConnector1" presStyleLbl="node1" presStyleIdx="0" presStyleCnt="3"/>
      <dgm:spPr/>
      <dgm:t>
        <a:bodyPr/>
        <a:lstStyle/>
        <a:p>
          <a:endParaRPr lang="zh-TW" altLang="en-US"/>
        </a:p>
      </dgm:t>
    </dgm:pt>
    <dgm:pt modelId="{AE5E0C96-4B49-0D4D-B0D3-1CF28B012EF5}" type="pres">
      <dgm:prSet presAssocID="{89A18C85-B08D-2B4B-B818-6E19A2DF3CAB}" presName="hierChild2" presStyleCnt="0"/>
      <dgm:spPr/>
    </dgm:pt>
    <dgm:pt modelId="{AE821C46-0A6E-E64B-A236-DA0233079D19}" type="pres">
      <dgm:prSet presAssocID="{3643B2F4-E00B-FA43-8043-BED91B18B68B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48F305F7-EA98-5A49-856D-E34A9FB8AA92}" type="pres">
      <dgm:prSet presAssocID="{BCF32FDF-2F80-EF43-8738-80F591391DEB}" presName="hierRoot2" presStyleCnt="0">
        <dgm:presLayoutVars>
          <dgm:hierBranch val="init"/>
        </dgm:presLayoutVars>
      </dgm:prSet>
      <dgm:spPr/>
    </dgm:pt>
    <dgm:pt modelId="{AB21C474-0A2F-5740-BA47-BA1B983A2581}" type="pres">
      <dgm:prSet presAssocID="{BCF32FDF-2F80-EF43-8738-80F591391DEB}" presName="rootComposite" presStyleCnt="0"/>
      <dgm:spPr/>
    </dgm:pt>
    <dgm:pt modelId="{2400ED6A-5977-8145-81C5-9DAF8B73DE5A}" type="pres">
      <dgm:prSet presAssocID="{BCF32FDF-2F80-EF43-8738-80F591391DE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38E1D4B-C094-914B-860E-9FB542941705}" type="pres">
      <dgm:prSet presAssocID="{BCF32FDF-2F80-EF43-8738-80F591391DE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81F67013-1D08-D44C-AA12-D5F4027E4464}" type="pres">
      <dgm:prSet presAssocID="{BCF32FDF-2F80-EF43-8738-80F591391DEB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C291BEF3-50F3-EB43-A5E3-06F9CFD1EA2D}" type="pres">
      <dgm:prSet presAssocID="{BCF32FDF-2F80-EF43-8738-80F591391DEB}" presName="hierChild4" presStyleCnt="0"/>
      <dgm:spPr/>
    </dgm:pt>
    <dgm:pt modelId="{C8A5FCF4-0ABD-4645-9BE5-10507950066D}" type="pres">
      <dgm:prSet presAssocID="{BCF32FDF-2F80-EF43-8738-80F591391DEB}" presName="hierChild5" presStyleCnt="0"/>
      <dgm:spPr/>
    </dgm:pt>
    <dgm:pt modelId="{D159B0D3-9EF4-A440-A287-DA5A3A3676F2}" type="pres">
      <dgm:prSet presAssocID="{468D3F00-488A-6A40-A0A2-FC84DA2ABB44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67C5CCCA-6EC7-734B-8656-381134F9A779}" type="pres">
      <dgm:prSet presAssocID="{DDAF0C99-804B-6A42-B502-5CFEACF13402}" presName="hierRoot2" presStyleCnt="0">
        <dgm:presLayoutVars>
          <dgm:hierBranch val="init"/>
        </dgm:presLayoutVars>
      </dgm:prSet>
      <dgm:spPr/>
    </dgm:pt>
    <dgm:pt modelId="{B097E1C3-7CBB-8D47-8709-50072EFDB40F}" type="pres">
      <dgm:prSet presAssocID="{DDAF0C99-804B-6A42-B502-5CFEACF13402}" presName="rootComposite" presStyleCnt="0"/>
      <dgm:spPr/>
    </dgm:pt>
    <dgm:pt modelId="{78EA559C-15E5-4A47-B654-893B94AB11DD}" type="pres">
      <dgm:prSet presAssocID="{DDAF0C99-804B-6A42-B502-5CFEACF13402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B44655-57F5-8B4E-959E-4154D1071AF2}" type="pres">
      <dgm:prSet presAssocID="{DDAF0C99-804B-6A42-B502-5CFEACF13402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3D114685-25D3-C94F-88F9-AA837F5BC4E8}" type="pres">
      <dgm:prSet presAssocID="{DDAF0C99-804B-6A42-B502-5CFEACF13402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DCF3B968-D05E-BC43-B5F3-723AA1345AD7}" type="pres">
      <dgm:prSet presAssocID="{DDAF0C99-804B-6A42-B502-5CFEACF13402}" presName="hierChild4" presStyleCnt="0"/>
      <dgm:spPr/>
    </dgm:pt>
    <dgm:pt modelId="{BAC63401-2526-A74C-98BC-D148FE969129}" type="pres">
      <dgm:prSet presAssocID="{DDAF0C99-804B-6A42-B502-5CFEACF13402}" presName="hierChild5" presStyleCnt="0"/>
      <dgm:spPr/>
    </dgm:pt>
    <dgm:pt modelId="{4F736500-94D5-9041-8A3D-A27DF978169F}" type="pres">
      <dgm:prSet presAssocID="{ADB51EB6-46A2-0447-8411-4E58853AC64D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C4DC0B8C-A5D5-154F-8222-DC9640D58D5A}" type="pres">
      <dgm:prSet presAssocID="{B67D0F5A-6FC8-A446-99CC-C7BDAF393EE3}" presName="hierRoot2" presStyleCnt="0">
        <dgm:presLayoutVars>
          <dgm:hierBranch val="init"/>
        </dgm:presLayoutVars>
      </dgm:prSet>
      <dgm:spPr/>
    </dgm:pt>
    <dgm:pt modelId="{547E48DC-E28F-6343-ADCF-28DD4F957EE7}" type="pres">
      <dgm:prSet presAssocID="{B67D0F5A-6FC8-A446-99CC-C7BDAF393EE3}" presName="rootComposite" presStyleCnt="0"/>
      <dgm:spPr/>
    </dgm:pt>
    <dgm:pt modelId="{BB925D39-C2CE-7843-B2C1-7398BD5B5D90}" type="pres">
      <dgm:prSet presAssocID="{B67D0F5A-6FC8-A446-99CC-C7BDAF393EE3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1FD870-F640-1944-AE0F-18A855E32DA9}" type="pres">
      <dgm:prSet presAssocID="{B67D0F5A-6FC8-A446-99CC-C7BDAF393EE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A4B36058-ED4B-0649-A8AD-992A264FB8B1}" type="pres">
      <dgm:prSet presAssocID="{B67D0F5A-6FC8-A446-99CC-C7BDAF393EE3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4C004870-426E-B244-8845-2B9873209E9C}" type="pres">
      <dgm:prSet presAssocID="{B67D0F5A-6FC8-A446-99CC-C7BDAF393EE3}" presName="hierChild4" presStyleCnt="0"/>
      <dgm:spPr/>
    </dgm:pt>
    <dgm:pt modelId="{F05E241A-F8C5-A14C-9735-B9A68CC85F88}" type="pres">
      <dgm:prSet presAssocID="{B67D0F5A-6FC8-A446-99CC-C7BDAF393EE3}" presName="hierChild5" presStyleCnt="0"/>
      <dgm:spPr/>
    </dgm:pt>
    <dgm:pt modelId="{9972E1E7-4259-864E-9897-FDA3BD07194F}" type="pres">
      <dgm:prSet presAssocID="{89A18C85-B08D-2B4B-B818-6E19A2DF3CAB}" presName="hierChild3" presStyleCnt="0"/>
      <dgm:spPr/>
    </dgm:pt>
  </dgm:ptLst>
  <dgm:cxnLst>
    <dgm:cxn modelId="{DF298F15-BE87-0A42-92E1-5C2829FA7109}" type="presOf" srcId="{BCF32FDF-2F80-EF43-8738-80F591391DEB}" destId="{2400ED6A-5977-8145-81C5-9DAF8B73DE5A}" srcOrd="0" destOrd="0" presId="urn:microsoft.com/office/officeart/2008/layout/NameandTitleOrganizationalChart"/>
    <dgm:cxn modelId="{8042BEC7-9742-B14E-8284-3CAE1C1BE529}" type="presOf" srcId="{89A18C85-B08D-2B4B-B818-6E19A2DF3CAB}" destId="{9F3214D0-ED30-9341-8529-192D0819F2DE}" srcOrd="1" destOrd="0" presId="urn:microsoft.com/office/officeart/2008/layout/NameandTitleOrganizationalChart"/>
    <dgm:cxn modelId="{A4BD7BA9-314B-B947-9E71-CA307DFA10F4}" type="presOf" srcId="{B67D0F5A-6FC8-A446-99CC-C7BDAF393EE3}" destId="{A4B36058-ED4B-0649-A8AD-992A264FB8B1}" srcOrd="1" destOrd="0" presId="urn:microsoft.com/office/officeart/2008/layout/NameandTitleOrganizationalChart"/>
    <dgm:cxn modelId="{F0192707-675F-8949-8431-62D1F2A4876D}" srcId="{8F8998CB-B4B9-7648-9CE4-6B86F6846B64}" destId="{89A18C85-B08D-2B4B-B818-6E19A2DF3CAB}" srcOrd="0" destOrd="0" parTransId="{073E6F5F-11DB-BB4A-8B17-98E80C707DC8}" sibTransId="{9C252418-A597-0549-A759-A37D21D66DB1}"/>
    <dgm:cxn modelId="{95836D2B-44A5-1443-9334-5A8915DF2FEF}" type="presOf" srcId="{B67D0F5A-6FC8-A446-99CC-C7BDAF393EE3}" destId="{BB925D39-C2CE-7843-B2C1-7398BD5B5D90}" srcOrd="0" destOrd="0" presId="urn:microsoft.com/office/officeart/2008/layout/NameandTitleOrganizationalChart"/>
    <dgm:cxn modelId="{42F13E09-F0F4-C54C-9FD3-0A57A104DF24}" type="presOf" srcId="{468D3F00-488A-6A40-A0A2-FC84DA2ABB44}" destId="{D159B0D3-9EF4-A440-A287-DA5A3A3676F2}" srcOrd="0" destOrd="0" presId="urn:microsoft.com/office/officeart/2008/layout/NameandTitleOrganizationalChart"/>
    <dgm:cxn modelId="{32564B7D-8D6E-DC48-9A5F-2AF22EE45DC0}" type="presOf" srcId="{3643B2F4-E00B-FA43-8043-BED91B18B68B}" destId="{AE821C46-0A6E-E64B-A236-DA0233079D19}" srcOrd="0" destOrd="0" presId="urn:microsoft.com/office/officeart/2008/layout/NameandTitleOrganizationalChart"/>
    <dgm:cxn modelId="{B0FD24CB-A405-5543-A6F3-5952502DA5B4}" type="presOf" srcId="{BCF32FDF-2F80-EF43-8738-80F591391DEB}" destId="{81F67013-1D08-D44C-AA12-D5F4027E4464}" srcOrd="1" destOrd="0" presId="urn:microsoft.com/office/officeart/2008/layout/NameandTitleOrganizationalChart"/>
    <dgm:cxn modelId="{626988BE-CA6C-FC4C-B404-71E895830C02}" srcId="{89A18C85-B08D-2B4B-B818-6E19A2DF3CAB}" destId="{B67D0F5A-6FC8-A446-99CC-C7BDAF393EE3}" srcOrd="2" destOrd="0" parTransId="{ADB51EB6-46A2-0447-8411-4E58853AC64D}" sibTransId="{018120B3-0994-7942-B506-214B4C2DF08A}"/>
    <dgm:cxn modelId="{1A0F8542-C060-D140-B4D0-7307DEC5B768}" type="presOf" srcId="{89A18C85-B08D-2B4B-B818-6E19A2DF3CAB}" destId="{C89F7529-FE92-6C43-83AC-3B0D9DFEA9EE}" srcOrd="0" destOrd="0" presId="urn:microsoft.com/office/officeart/2008/layout/NameandTitleOrganizationalChart"/>
    <dgm:cxn modelId="{6474B6AB-EEDE-1545-B6A1-95EA181D97E9}" type="presOf" srcId="{04DE6776-7F83-A44C-B146-F6B0193DDA4D}" destId="{338E1D4B-C094-914B-860E-9FB542941705}" srcOrd="0" destOrd="0" presId="urn:microsoft.com/office/officeart/2008/layout/NameandTitleOrganizationalChart"/>
    <dgm:cxn modelId="{E5CAF99D-6908-114B-BB5A-3D76F70FDB92}" srcId="{89A18C85-B08D-2B4B-B818-6E19A2DF3CAB}" destId="{DDAF0C99-804B-6A42-B502-5CFEACF13402}" srcOrd="1" destOrd="0" parTransId="{468D3F00-488A-6A40-A0A2-FC84DA2ABB44}" sibTransId="{B9A0AC6A-420A-EB40-8B9F-3680F3FA3F07}"/>
    <dgm:cxn modelId="{F304A217-D214-7C42-8675-B82570683E6F}" type="presOf" srcId="{8F8998CB-B4B9-7648-9CE4-6B86F6846B64}" destId="{A3AF8648-615E-1049-B005-4996C53E7B7E}" srcOrd="0" destOrd="0" presId="urn:microsoft.com/office/officeart/2008/layout/NameandTitleOrganizationalChart"/>
    <dgm:cxn modelId="{1084DD11-4397-354B-9DF2-4F380A9E55D6}" type="presOf" srcId="{B9A0AC6A-420A-EB40-8B9F-3680F3FA3F07}" destId="{A9B44655-57F5-8B4E-959E-4154D1071AF2}" srcOrd="0" destOrd="0" presId="urn:microsoft.com/office/officeart/2008/layout/NameandTitleOrganizationalChart"/>
    <dgm:cxn modelId="{E4EA70EC-44F8-1541-A62D-EA34A835297B}" type="presOf" srcId="{018120B3-0994-7942-B506-214B4C2DF08A}" destId="{261FD870-F640-1944-AE0F-18A855E32DA9}" srcOrd="0" destOrd="0" presId="urn:microsoft.com/office/officeart/2008/layout/NameandTitleOrganizationalChart"/>
    <dgm:cxn modelId="{D694AA32-6F8E-364A-A1F3-C6A048B48F1C}" type="presOf" srcId="{DDAF0C99-804B-6A42-B502-5CFEACF13402}" destId="{78EA559C-15E5-4A47-B654-893B94AB11DD}" srcOrd="0" destOrd="0" presId="urn:microsoft.com/office/officeart/2008/layout/NameandTitleOrganizationalChart"/>
    <dgm:cxn modelId="{ADA1176F-5064-9843-ADED-80C226E07BB9}" type="presOf" srcId="{9C252418-A597-0549-A759-A37D21D66DB1}" destId="{8255BC87-DF83-814C-89FD-E2CF18E2B406}" srcOrd="0" destOrd="0" presId="urn:microsoft.com/office/officeart/2008/layout/NameandTitleOrganizationalChart"/>
    <dgm:cxn modelId="{24F666F4-6B45-C843-9E42-DD4A6AAD2434}" type="presOf" srcId="{DDAF0C99-804B-6A42-B502-5CFEACF13402}" destId="{3D114685-25D3-C94F-88F9-AA837F5BC4E8}" srcOrd="1" destOrd="0" presId="urn:microsoft.com/office/officeart/2008/layout/NameandTitleOrganizationalChart"/>
    <dgm:cxn modelId="{33EEAA93-6D3D-7A49-9556-BF83C241336C}" type="presOf" srcId="{ADB51EB6-46A2-0447-8411-4E58853AC64D}" destId="{4F736500-94D5-9041-8A3D-A27DF978169F}" srcOrd="0" destOrd="0" presId="urn:microsoft.com/office/officeart/2008/layout/NameandTitleOrganizationalChart"/>
    <dgm:cxn modelId="{56E2FA76-3512-6945-BD68-7129392745CC}" srcId="{89A18C85-B08D-2B4B-B818-6E19A2DF3CAB}" destId="{BCF32FDF-2F80-EF43-8738-80F591391DEB}" srcOrd="0" destOrd="0" parTransId="{3643B2F4-E00B-FA43-8043-BED91B18B68B}" sibTransId="{04DE6776-7F83-A44C-B146-F6B0193DDA4D}"/>
    <dgm:cxn modelId="{4E7D40E3-91AC-9147-9EDD-13339083AECB}" type="presParOf" srcId="{A3AF8648-615E-1049-B005-4996C53E7B7E}" destId="{DED97F0F-D72F-B64C-9B4E-2FE4C6A12B51}" srcOrd="0" destOrd="0" presId="urn:microsoft.com/office/officeart/2008/layout/NameandTitleOrganizationalChart"/>
    <dgm:cxn modelId="{7E7AF810-FB13-7D4B-9039-6D9A7E2F15B2}" type="presParOf" srcId="{DED97F0F-D72F-B64C-9B4E-2FE4C6A12B51}" destId="{EBAF512F-F7F4-8449-BEC1-5C2EFEA3B951}" srcOrd="0" destOrd="0" presId="urn:microsoft.com/office/officeart/2008/layout/NameandTitleOrganizationalChart"/>
    <dgm:cxn modelId="{8E651830-DF90-5649-92F7-B124D0EB87CF}" type="presParOf" srcId="{EBAF512F-F7F4-8449-BEC1-5C2EFEA3B951}" destId="{C89F7529-FE92-6C43-83AC-3B0D9DFEA9EE}" srcOrd="0" destOrd="0" presId="urn:microsoft.com/office/officeart/2008/layout/NameandTitleOrganizationalChart"/>
    <dgm:cxn modelId="{F2DA4CB1-8E4B-7B40-B4EB-989217292EC7}" type="presParOf" srcId="{EBAF512F-F7F4-8449-BEC1-5C2EFEA3B951}" destId="{8255BC87-DF83-814C-89FD-E2CF18E2B406}" srcOrd="1" destOrd="0" presId="urn:microsoft.com/office/officeart/2008/layout/NameandTitleOrganizationalChart"/>
    <dgm:cxn modelId="{21C1EC9A-1E30-974D-AE6B-91BF93CDD3EA}" type="presParOf" srcId="{EBAF512F-F7F4-8449-BEC1-5C2EFEA3B951}" destId="{9F3214D0-ED30-9341-8529-192D0819F2DE}" srcOrd="2" destOrd="0" presId="urn:microsoft.com/office/officeart/2008/layout/NameandTitleOrganizationalChart"/>
    <dgm:cxn modelId="{4362AD4E-0C82-C74D-8AB5-228C63355B96}" type="presParOf" srcId="{DED97F0F-D72F-B64C-9B4E-2FE4C6A12B51}" destId="{AE5E0C96-4B49-0D4D-B0D3-1CF28B012EF5}" srcOrd="1" destOrd="0" presId="urn:microsoft.com/office/officeart/2008/layout/NameandTitleOrganizationalChart"/>
    <dgm:cxn modelId="{EBB6AB6B-326B-974F-998A-28AFA255BDFC}" type="presParOf" srcId="{AE5E0C96-4B49-0D4D-B0D3-1CF28B012EF5}" destId="{AE821C46-0A6E-E64B-A236-DA0233079D19}" srcOrd="0" destOrd="0" presId="urn:microsoft.com/office/officeart/2008/layout/NameandTitleOrganizationalChart"/>
    <dgm:cxn modelId="{DAA6A98A-F8DD-5748-BECB-0F6E2DAB0810}" type="presParOf" srcId="{AE5E0C96-4B49-0D4D-B0D3-1CF28B012EF5}" destId="{48F305F7-EA98-5A49-856D-E34A9FB8AA92}" srcOrd="1" destOrd="0" presId="urn:microsoft.com/office/officeart/2008/layout/NameandTitleOrganizationalChart"/>
    <dgm:cxn modelId="{2A9C1378-66B5-F347-98E0-606B85B57FAA}" type="presParOf" srcId="{48F305F7-EA98-5A49-856D-E34A9FB8AA92}" destId="{AB21C474-0A2F-5740-BA47-BA1B983A2581}" srcOrd="0" destOrd="0" presId="urn:microsoft.com/office/officeart/2008/layout/NameandTitleOrganizationalChart"/>
    <dgm:cxn modelId="{7708E76E-BE47-634E-8411-34276FE42044}" type="presParOf" srcId="{AB21C474-0A2F-5740-BA47-BA1B983A2581}" destId="{2400ED6A-5977-8145-81C5-9DAF8B73DE5A}" srcOrd="0" destOrd="0" presId="urn:microsoft.com/office/officeart/2008/layout/NameandTitleOrganizationalChart"/>
    <dgm:cxn modelId="{076ABE3C-85BB-E843-9DFC-2A9CFDFFCC0D}" type="presParOf" srcId="{AB21C474-0A2F-5740-BA47-BA1B983A2581}" destId="{338E1D4B-C094-914B-860E-9FB542941705}" srcOrd="1" destOrd="0" presId="urn:microsoft.com/office/officeart/2008/layout/NameandTitleOrganizationalChart"/>
    <dgm:cxn modelId="{7BED869F-CD1B-1C4F-A8DD-0F0B8A9F2021}" type="presParOf" srcId="{AB21C474-0A2F-5740-BA47-BA1B983A2581}" destId="{81F67013-1D08-D44C-AA12-D5F4027E4464}" srcOrd="2" destOrd="0" presId="urn:microsoft.com/office/officeart/2008/layout/NameandTitleOrganizationalChart"/>
    <dgm:cxn modelId="{441C5BA5-9BB9-1441-A481-9A6032D477C8}" type="presParOf" srcId="{48F305F7-EA98-5A49-856D-E34A9FB8AA92}" destId="{C291BEF3-50F3-EB43-A5E3-06F9CFD1EA2D}" srcOrd="1" destOrd="0" presId="urn:microsoft.com/office/officeart/2008/layout/NameandTitleOrganizationalChart"/>
    <dgm:cxn modelId="{E36F3D7E-2A8E-7F46-BA00-91A7FD9A1745}" type="presParOf" srcId="{48F305F7-EA98-5A49-856D-E34A9FB8AA92}" destId="{C8A5FCF4-0ABD-4645-9BE5-10507950066D}" srcOrd="2" destOrd="0" presId="urn:microsoft.com/office/officeart/2008/layout/NameandTitleOrganizationalChart"/>
    <dgm:cxn modelId="{EEE2F5B8-0D62-C741-B023-62660554496C}" type="presParOf" srcId="{AE5E0C96-4B49-0D4D-B0D3-1CF28B012EF5}" destId="{D159B0D3-9EF4-A440-A287-DA5A3A3676F2}" srcOrd="2" destOrd="0" presId="urn:microsoft.com/office/officeart/2008/layout/NameandTitleOrganizationalChart"/>
    <dgm:cxn modelId="{F1BA60B3-FC92-D444-8B67-7AF41D337825}" type="presParOf" srcId="{AE5E0C96-4B49-0D4D-B0D3-1CF28B012EF5}" destId="{67C5CCCA-6EC7-734B-8656-381134F9A779}" srcOrd="3" destOrd="0" presId="urn:microsoft.com/office/officeart/2008/layout/NameandTitleOrganizationalChart"/>
    <dgm:cxn modelId="{1DC9FE78-409B-A441-A262-CE99D670D868}" type="presParOf" srcId="{67C5CCCA-6EC7-734B-8656-381134F9A779}" destId="{B097E1C3-7CBB-8D47-8709-50072EFDB40F}" srcOrd="0" destOrd="0" presId="urn:microsoft.com/office/officeart/2008/layout/NameandTitleOrganizationalChart"/>
    <dgm:cxn modelId="{EF227F39-3C27-2E4E-AF09-9D2193A088F0}" type="presParOf" srcId="{B097E1C3-7CBB-8D47-8709-50072EFDB40F}" destId="{78EA559C-15E5-4A47-B654-893B94AB11DD}" srcOrd="0" destOrd="0" presId="urn:microsoft.com/office/officeart/2008/layout/NameandTitleOrganizationalChart"/>
    <dgm:cxn modelId="{B6A4953C-F888-1A46-B815-EBEC8FFB1B26}" type="presParOf" srcId="{B097E1C3-7CBB-8D47-8709-50072EFDB40F}" destId="{A9B44655-57F5-8B4E-959E-4154D1071AF2}" srcOrd="1" destOrd="0" presId="urn:microsoft.com/office/officeart/2008/layout/NameandTitleOrganizationalChart"/>
    <dgm:cxn modelId="{C044D5BB-A251-7845-97DA-582341F6D0ED}" type="presParOf" srcId="{B097E1C3-7CBB-8D47-8709-50072EFDB40F}" destId="{3D114685-25D3-C94F-88F9-AA837F5BC4E8}" srcOrd="2" destOrd="0" presId="urn:microsoft.com/office/officeart/2008/layout/NameandTitleOrganizationalChart"/>
    <dgm:cxn modelId="{EC362BF4-6D52-4743-B69C-4D654630A608}" type="presParOf" srcId="{67C5CCCA-6EC7-734B-8656-381134F9A779}" destId="{DCF3B968-D05E-BC43-B5F3-723AA1345AD7}" srcOrd="1" destOrd="0" presId="urn:microsoft.com/office/officeart/2008/layout/NameandTitleOrganizationalChart"/>
    <dgm:cxn modelId="{0BF21AD3-A2FE-9347-BAFC-9A0249F4BF52}" type="presParOf" srcId="{67C5CCCA-6EC7-734B-8656-381134F9A779}" destId="{BAC63401-2526-A74C-98BC-D148FE969129}" srcOrd="2" destOrd="0" presId="urn:microsoft.com/office/officeart/2008/layout/NameandTitleOrganizationalChart"/>
    <dgm:cxn modelId="{76CEBC23-E502-294A-BDA7-865338FB6ACF}" type="presParOf" srcId="{AE5E0C96-4B49-0D4D-B0D3-1CF28B012EF5}" destId="{4F736500-94D5-9041-8A3D-A27DF978169F}" srcOrd="4" destOrd="0" presId="urn:microsoft.com/office/officeart/2008/layout/NameandTitleOrganizationalChart"/>
    <dgm:cxn modelId="{4230BFA4-8120-6B43-9ED9-D86A51A225F5}" type="presParOf" srcId="{AE5E0C96-4B49-0D4D-B0D3-1CF28B012EF5}" destId="{C4DC0B8C-A5D5-154F-8222-DC9640D58D5A}" srcOrd="5" destOrd="0" presId="urn:microsoft.com/office/officeart/2008/layout/NameandTitleOrganizationalChart"/>
    <dgm:cxn modelId="{37D0E94A-D89F-2C48-99CA-78CEA5700373}" type="presParOf" srcId="{C4DC0B8C-A5D5-154F-8222-DC9640D58D5A}" destId="{547E48DC-E28F-6343-ADCF-28DD4F957EE7}" srcOrd="0" destOrd="0" presId="urn:microsoft.com/office/officeart/2008/layout/NameandTitleOrganizationalChart"/>
    <dgm:cxn modelId="{D08FB194-E2C2-A341-986A-F0F483C38ABF}" type="presParOf" srcId="{547E48DC-E28F-6343-ADCF-28DD4F957EE7}" destId="{BB925D39-C2CE-7843-B2C1-7398BD5B5D90}" srcOrd="0" destOrd="0" presId="urn:microsoft.com/office/officeart/2008/layout/NameandTitleOrganizationalChart"/>
    <dgm:cxn modelId="{789ED002-4B63-C643-850D-994DCA6A28B4}" type="presParOf" srcId="{547E48DC-E28F-6343-ADCF-28DD4F957EE7}" destId="{261FD870-F640-1944-AE0F-18A855E32DA9}" srcOrd="1" destOrd="0" presId="urn:microsoft.com/office/officeart/2008/layout/NameandTitleOrganizationalChart"/>
    <dgm:cxn modelId="{FFE58223-D9B2-8B49-82DD-670D0B12A071}" type="presParOf" srcId="{547E48DC-E28F-6343-ADCF-28DD4F957EE7}" destId="{A4B36058-ED4B-0649-A8AD-992A264FB8B1}" srcOrd="2" destOrd="0" presId="urn:microsoft.com/office/officeart/2008/layout/NameandTitleOrganizationalChart"/>
    <dgm:cxn modelId="{5D5EC917-8A69-EA47-B3A2-3BDFD3C23D75}" type="presParOf" srcId="{C4DC0B8C-A5D5-154F-8222-DC9640D58D5A}" destId="{4C004870-426E-B244-8845-2B9873209E9C}" srcOrd="1" destOrd="0" presId="urn:microsoft.com/office/officeart/2008/layout/NameandTitleOrganizationalChart"/>
    <dgm:cxn modelId="{69865501-B2E8-874C-97AD-54467DA21DB7}" type="presParOf" srcId="{C4DC0B8C-A5D5-154F-8222-DC9640D58D5A}" destId="{F05E241A-F8C5-A14C-9735-B9A68CC85F88}" srcOrd="2" destOrd="0" presId="urn:microsoft.com/office/officeart/2008/layout/NameandTitleOrganizationalChart"/>
    <dgm:cxn modelId="{0343D20F-8431-B34A-B4DC-0BA081BE09AD}" type="presParOf" srcId="{DED97F0F-D72F-B64C-9B4E-2FE4C6A12B51}" destId="{9972E1E7-4259-864E-9897-FDA3BD07194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736500-94D5-9041-8A3D-A27DF978169F}">
      <dsp:nvSpPr>
        <dsp:cNvPr id="0" name=""/>
        <dsp:cNvSpPr/>
      </dsp:nvSpPr>
      <dsp:spPr>
        <a:xfrm>
          <a:off x="4681545" y="1234299"/>
          <a:ext cx="3194509" cy="712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638"/>
              </a:lnTo>
              <a:lnTo>
                <a:pt x="3194509" y="424638"/>
              </a:lnTo>
              <a:lnTo>
                <a:pt x="3194509" y="7122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9B0D3-9EF4-A440-A287-DA5A3A3676F2}">
      <dsp:nvSpPr>
        <dsp:cNvPr id="0" name=""/>
        <dsp:cNvSpPr/>
      </dsp:nvSpPr>
      <dsp:spPr>
        <a:xfrm>
          <a:off x="4635825" y="1234299"/>
          <a:ext cx="91440" cy="712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22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21C46-0A6E-E64B-A236-DA0233079D19}">
      <dsp:nvSpPr>
        <dsp:cNvPr id="0" name=""/>
        <dsp:cNvSpPr/>
      </dsp:nvSpPr>
      <dsp:spPr>
        <a:xfrm>
          <a:off x="1487036" y="1234299"/>
          <a:ext cx="3194509" cy="712296"/>
        </a:xfrm>
        <a:custGeom>
          <a:avLst/>
          <a:gdLst/>
          <a:ahLst/>
          <a:cxnLst/>
          <a:rect l="0" t="0" r="0" b="0"/>
          <a:pathLst>
            <a:path>
              <a:moveTo>
                <a:pt x="3194509" y="0"/>
              </a:moveTo>
              <a:lnTo>
                <a:pt x="3194509" y="424638"/>
              </a:lnTo>
              <a:lnTo>
                <a:pt x="0" y="424638"/>
              </a:lnTo>
              <a:lnTo>
                <a:pt x="0" y="7122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F7529-FE92-6C43-83AC-3B0D9DFEA9EE}">
      <dsp:nvSpPr>
        <dsp:cNvPr id="0" name=""/>
        <dsp:cNvSpPr/>
      </dsp:nvSpPr>
      <dsp:spPr>
        <a:xfrm>
          <a:off x="3491003" y="1479"/>
          <a:ext cx="2381084" cy="12328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396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網站首頁</a:t>
          </a:r>
          <a:endParaRPr lang="zh-TW" altLang="en-US" sz="3600" kern="1200" dirty="0"/>
        </a:p>
      </dsp:txBody>
      <dsp:txXfrm>
        <a:off x="3491003" y="1479"/>
        <a:ext cx="2381084" cy="1232820"/>
      </dsp:txXfrm>
    </dsp:sp>
    <dsp:sp modelId="{8255BC87-DF83-814C-89FD-E2CF18E2B406}">
      <dsp:nvSpPr>
        <dsp:cNvPr id="0" name=""/>
        <dsp:cNvSpPr/>
      </dsp:nvSpPr>
      <dsp:spPr>
        <a:xfrm>
          <a:off x="3967220" y="960339"/>
          <a:ext cx="2142976" cy="410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3967220" y="960339"/>
        <a:ext cx="2142976" cy="410940"/>
      </dsp:txXfrm>
    </dsp:sp>
    <dsp:sp modelId="{2400ED6A-5977-8145-81C5-9DAF8B73DE5A}">
      <dsp:nvSpPr>
        <dsp:cNvPr id="0" name=""/>
        <dsp:cNvSpPr/>
      </dsp:nvSpPr>
      <dsp:spPr>
        <a:xfrm>
          <a:off x="296494" y="1946595"/>
          <a:ext cx="2381084" cy="12328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396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故事大綱</a:t>
          </a:r>
          <a:endParaRPr lang="zh-TW" altLang="en-US" sz="3600" kern="1200" dirty="0"/>
        </a:p>
      </dsp:txBody>
      <dsp:txXfrm>
        <a:off x="296494" y="1946595"/>
        <a:ext cx="2381084" cy="1232820"/>
      </dsp:txXfrm>
    </dsp:sp>
    <dsp:sp modelId="{338E1D4B-C094-914B-860E-9FB542941705}">
      <dsp:nvSpPr>
        <dsp:cNvPr id="0" name=""/>
        <dsp:cNvSpPr/>
      </dsp:nvSpPr>
      <dsp:spPr>
        <a:xfrm>
          <a:off x="772711" y="2905455"/>
          <a:ext cx="2142976" cy="410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772711" y="2905455"/>
        <a:ext cx="2142976" cy="410940"/>
      </dsp:txXfrm>
    </dsp:sp>
    <dsp:sp modelId="{78EA559C-15E5-4A47-B654-893B94AB11DD}">
      <dsp:nvSpPr>
        <dsp:cNvPr id="0" name=""/>
        <dsp:cNvSpPr/>
      </dsp:nvSpPr>
      <dsp:spPr>
        <a:xfrm>
          <a:off x="3491003" y="1946595"/>
          <a:ext cx="2381084" cy="12328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396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設計者介紹</a:t>
          </a:r>
          <a:endParaRPr lang="zh-TW" altLang="en-US" sz="3600" kern="1200" dirty="0"/>
        </a:p>
      </dsp:txBody>
      <dsp:txXfrm>
        <a:off x="3491003" y="1946595"/>
        <a:ext cx="2381084" cy="1232820"/>
      </dsp:txXfrm>
    </dsp:sp>
    <dsp:sp modelId="{A9B44655-57F5-8B4E-959E-4154D1071AF2}">
      <dsp:nvSpPr>
        <dsp:cNvPr id="0" name=""/>
        <dsp:cNvSpPr/>
      </dsp:nvSpPr>
      <dsp:spPr>
        <a:xfrm>
          <a:off x="3967220" y="2905455"/>
          <a:ext cx="2142976" cy="410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3967220" y="2905455"/>
        <a:ext cx="2142976" cy="410940"/>
      </dsp:txXfrm>
    </dsp:sp>
    <dsp:sp modelId="{BB925D39-C2CE-7843-B2C1-7398BD5B5D90}">
      <dsp:nvSpPr>
        <dsp:cNvPr id="0" name=""/>
        <dsp:cNvSpPr/>
      </dsp:nvSpPr>
      <dsp:spPr>
        <a:xfrm>
          <a:off x="6685512" y="1946595"/>
          <a:ext cx="2381084" cy="123282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396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開始遊戲</a:t>
          </a:r>
          <a:endParaRPr lang="zh-TW" altLang="en-US" sz="3600" kern="1200" dirty="0"/>
        </a:p>
      </dsp:txBody>
      <dsp:txXfrm>
        <a:off x="6685512" y="1946595"/>
        <a:ext cx="2381084" cy="1232820"/>
      </dsp:txXfrm>
    </dsp:sp>
    <dsp:sp modelId="{261FD870-F640-1944-AE0F-18A855E32DA9}">
      <dsp:nvSpPr>
        <dsp:cNvPr id="0" name=""/>
        <dsp:cNvSpPr/>
      </dsp:nvSpPr>
      <dsp:spPr>
        <a:xfrm>
          <a:off x="7161729" y="2905455"/>
          <a:ext cx="2142976" cy="4109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/>
        </a:p>
      </dsp:txBody>
      <dsp:txXfrm>
        <a:off x="7161729" y="2905455"/>
        <a:ext cx="2142976" cy="410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肥宅也瘋狂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第七組</a:t>
            </a:r>
            <a:r>
              <a:rPr kumimoji="1" lang="en-US" altLang="zh-TW" dirty="0" smtClean="0"/>
              <a:t>		</a:t>
            </a:r>
          </a:p>
          <a:p>
            <a:r>
              <a:rPr kumimoji="1" lang="zh-TW" altLang="en-US" dirty="0" smtClean="0"/>
              <a:t>組員：</a:t>
            </a:r>
            <a:r>
              <a:rPr kumimoji="1" lang="en-US" altLang="zh-TW" dirty="0" smtClean="0"/>
              <a:t>00257133  </a:t>
            </a:r>
            <a:r>
              <a:rPr kumimoji="1" lang="zh-TW" altLang="en-US" dirty="0" smtClean="0"/>
              <a:t>潘柏均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 00257116</a:t>
            </a:r>
            <a:r>
              <a:rPr kumimoji="1" lang="zh-TW" altLang="en-US" dirty="0" smtClean="0"/>
              <a:t> 羅睿豪</a:t>
            </a:r>
            <a:endParaRPr kumimoji="1"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783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網站主題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一款以海大男學生為主角的劇情遊戲</a:t>
            </a:r>
            <a:endParaRPr kumimoji="1" lang="en-US" altLang="zh-TW" dirty="0" smtClean="0"/>
          </a:p>
          <a:p>
            <a:r>
              <a:rPr kumimoji="1" lang="zh-TW" altLang="en-US" dirty="0" smtClean="0"/>
              <a:t>結合問答和互動小遊戲</a:t>
            </a:r>
            <a:endParaRPr kumimoji="1" lang="en-US" altLang="zh-TW" dirty="0" smtClean="0"/>
          </a:p>
          <a:p>
            <a:r>
              <a:rPr kumimoji="1" lang="zh-TW" altLang="en-US" dirty="0" smtClean="0"/>
              <a:t>透過不同的回答會出現不同的劇情走向</a:t>
            </a:r>
            <a:endParaRPr kumimoji="1"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389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網站架構圖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0598247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8637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網站特色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各位肥宅們的福利來</a:t>
            </a:r>
            <a:r>
              <a:rPr lang="zh-TW" altLang="en-US" dirty="0" smtClean="0"/>
              <a:t>囉～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海大背景創建的小</a:t>
            </a:r>
            <a:r>
              <a:rPr lang="zh-TW" altLang="en-US" dirty="0" smtClean="0"/>
              <a:t>遊戲，貼近</a:t>
            </a:r>
            <a:r>
              <a:rPr lang="zh-TW" altLang="en-US" dirty="0"/>
              <a:t>大學生的日常互動和戀愛</a:t>
            </a:r>
            <a:r>
              <a:rPr lang="zh-TW" altLang="en-US" dirty="0" smtClean="0"/>
              <a:t>生活</a:t>
            </a:r>
            <a:endParaRPr lang="en-US" altLang="zh-TW" dirty="0" smtClean="0"/>
          </a:p>
          <a:p>
            <a:r>
              <a:rPr lang="zh-TW" altLang="en-US" dirty="0" smtClean="0"/>
              <a:t>豐富</a:t>
            </a:r>
            <a:r>
              <a:rPr lang="zh-TW" altLang="en-US" dirty="0"/>
              <a:t>的劇情以及美麗的女伴，帶領你走向人生的</a:t>
            </a:r>
            <a:r>
              <a:rPr lang="zh-TW" altLang="en-US" dirty="0" smtClean="0"/>
              <a:t>高潮！！！</a:t>
            </a:r>
            <a:endParaRPr kumimoji="1"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380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所需技術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HTML5</a:t>
            </a:r>
          </a:p>
          <a:p>
            <a:r>
              <a:rPr kumimoji="1" lang="en-US" altLang="zh-TW" dirty="0" smtClean="0"/>
              <a:t>CSS</a:t>
            </a:r>
          </a:p>
          <a:p>
            <a:r>
              <a:rPr kumimoji="1" lang="en-US" altLang="zh-TW" dirty="0" smtClean="0"/>
              <a:t>JavaScript</a:t>
            </a:r>
          </a:p>
          <a:p>
            <a:r>
              <a:rPr kumimoji="1" lang="en-US" altLang="zh-TW" dirty="0" smtClean="0"/>
              <a:t>JQuery</a:t>
            </a:r>
            <a:endParaRPr kumimoji="1"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812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分工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84432725"/>
              </p:ext>
            </p:extLst>
          </p:nvPr>
        </p:nvGraphicFramePr>
        <p:xfrm>
          <a:off x="1295400" y="2557463"/>
          <a:ext cx="9601195" cy="3465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/>
                <a:gridCol w="1920239"/>
                <a:gridCol w="1920239"/>
                <a:gridCol w="1920239"/>
                <a:gridCol w="1920239"/>
              </a:tblGrid>
              <a:tr h="113823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首頁設計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肥宅也瘋狂</a:t>
                      </a:r>
                      <a:r>
                        <a:rPr lang="en-US" altLang="zh-TW" sz="2400" dirty="0" smtClean="0"/>
                        <a:t>)</a:t>
                      </a:r>
                    </a:p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不想談戀愛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遊戲介面</a:t>
                      </a:r>
                      <a:endParaRPr lang="en-US" altLang="zh-TW" sz="2400" dirty="0" smtClean="0"/>
                    </a:p>
                    <a:p>
                      <a:pPr algn="ctr"/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戀愛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互動小遊戲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後端</a:t>
                      </a:r>
                      <a:r>
                        <a:rPr lang="en-US" altLang="zh-TW" sz="2400" dirty="0" smtClean="0"/>
                        <a:t>&amp;</a:t>
                      </a:r>
                      <a:r>
                        <a:rPr lang="en-US" altLang="zh-TW" sz="2400" smtClean="0"/>
                        <a:t>JavaScript&amp;Jquery</a:t>
                      </a:r>
                      <a:endParaRPr lang="zh-TW" altLang="en-US" sz="2400" dirty="0"/>
                    </a:p>
                  </a:txBody>
                  <a:tcPr/>
                </a:tc>
              </a:tr>
              <a:tr h="11382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潘柏均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Ｖ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Ｖ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/>
                </a:tc>
              </a:tr>
              <a:tr h="11382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羅睿豪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Ｖ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Ｖ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036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https://s6111716151.github.io/love.html</a:t>
            </a: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6827" y="2639482"/>
            <a:ext cx="9601196" cy="1303867"/>
          </a:xfrm>
        </p:spPr>
        <p:txBody>
          <a:bodyPr/>
          <a:lstStyle/>
          <a:p>
            <a:r>
              <a:rPr kumimoji="1" lang="en-US" altLang="zh-TW" dirty="0" smtClean="0"/>
              <a:t>THE END</a:t>
            </a:r>
            <a:endParaRPr kumimoji="1"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3438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51</TotalTime>
  <Words>143</Words>
  <Application>Microsoft Office PowerPoint</Application>
  <PresentationFormat>自訂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有機</vt:lpstr>
      <vt:lpstr>肥宅也瘋狂</vt:lpstr>
      <vt:lpstr>網站主題</vt:lpstr>
      <vt:lpstr>網站架構圖</vt:lpstr>
      <vt:lpstr>網站特色</vt:lpstr>
      <vt:lpstr>所需技術</vt:lpstr>
      <vt:lpstr>分工</vt:lpstr>
      <vt:lpstr>網址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羅睿豪</cp:lastModifiedBy>
  <cp:revision>9</cp:revision>
  <dcterms:created xsi:type="dcterms:W3CDTF">2016-05-07T12:39:35Z</dcterms:created>
  <dcterms:modified xsi:type="dcterms:W3CDTF">2016-06-16T16:47:54Z</dcterms:modified>
</cp:coreProperties>
</file>