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BFAB7-2067-414D-9BF8-0C6EF5A7802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97D9B-9DAD-4C03-954F-4966D4FE5BB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/>
            <a:t>Serializers</a:t>
          </a:r>
          <a:endParaRPr lang="en-CA" sz="2900" b="0" dirty="0"/>
        </a:p>
      </dgm:t>
    </dgm:pt>
    <dgm:pt modelId="{2CD43F1B-5322-418A-83C8-4221316FE6B5}" type="parTrans" cxnId="{6DFD7C76-AF8C-4D6F-85E0-38DAE120AD5A}">
      <dgm:prSet/>
      <dgm:spPr/>
      <dgm:t>
        <a:bodyPr/>
        <a:lstStyle/>
        <a:p>
          <a:endParaRPr lang="en-US"/>
        </a:p>
      </dgm:t>
    </dgm:pt>
    <dgm:pt modelId="{4E96A165-FA5E-4506-95C7-F0AA4E5020AB}" type="sibTrans" cxnId="{6DFD7C76-AF8C-4D6F-85E0-38DAE120AD5A}">
      <dgm:prSet/>
      <dgm:spPr/>
      <dgm:t>
        <a:bodyPr/>
        <a:lstStyle/>
        <a:p>
          <a:endParaRPr lang="en-US"/>
        </a:p>
      </dgm:t>
    </dgm:pt>
    <dgm:pt modelId="{49956EC9-5673-4C67-BF72-1A26EFFDA9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/>
            <a:t>Views</a:t>
          </a:r>
          <a:endParaRPr lang="en-US" sz="2000" b="0" dirty="0"/>
        </a:p>
      </dgm:t>
    </dgm:pt>
    <dgm:pt modelId="{0C9D2227-640F-4BB2-B9FF-655484043339}" type="parTrans" cxnId="{32E92656-4688-4685-AD8F-23A66BB31237}">
      <dgm:prSet/>
      <dgm:spPr/>
      <dgm:t>
        <a:bodyPr/>
        <a:lstStyle/>
        <a:p>
          <a:endParaRPr lang="en-US"/>
        </a:p>
      </dgm:t>
    </dgm:pt>
    <dgm:pt modelId="{B48C88D1-6BBD-47C8-9240-4434A6E4C083}" type="sibTrans" cxnId="{32E92656-4688-4685-AD8F-23A66BB31237}">
      <dgm:prSet/>
      <dgm:spPr/>
      <dgm:t>
        <a:bodyPr/>
        <a:lstStyle/>
        <a:p>
          <a:endParaRPr lang="en-US"/>
        </a:p>
      </dgm:t>
    </dgm:pt>
    <dgm:pt modelId="{ED45B361-F880-4A67-9510-A31E8FE1B4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 err="1"/>
            <a:t>Urls</a:t>
          </a:r>
          <a:endParaRPr lang="en-US" sz="2000" b="0" dirty="0"/>
        </a:p>
      </dgm:t>
    </dgm:pt>
    <dgm:pt modelId="{28E98A3F-88BF-4A48-A702-6635ADE896CB}" type="parTrans" cxnId="{50605D49-8CB2-4721-8F16-2FA327E4007A}">
      <dgm:prSet/>
      <dgm:spPr/>
      <dgm:t>
        <a:bodyPr/>
        <a:lstStyle/>
        <a:p>
          <a:endParaRPr lang="en-US"/>
        </a:p>
      </dgm:t>
    </dgm:pt>
    <dgm:pt modelId="{FBCF14C4-56CB-401C-BAC5-4B087BAE77ED}" type="sibTrans" cxnId="{50605D49-8CB2-4721-8F16-2FA327E4007A}">
      <dgm:prSet/>
      <dgm:spPr/>
      <dgm:t>
        <a:bodyPr/>
        <a:lstStyle/>
        <a:p>
          <a:endParaRPr lang="en-US"/>
        </a:p>
      </dgm:t>
    </dgm:pt>
    <dgm:pt modelId="{CB9C5578-D930-40CF-BD44-E6476F6D50D5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CA" sz="1700" dirty="0"/>
            <a:t> </a:t>
          </a:r>
          <a:endParaRPr lang="en-US" sz="1700" dirty="0"/>
        </a:p>
      </dgm:t>
    </dgm:pt>
    <dgm:pt modelId="{3A272F33-665D-46D0-B7B0-26584C690626}" type="sibTrans" cxnId="{63AA365E-C944-4238-BF11-154F1EB6C01F}">
      <dgm:prSet/>
      <dgm:spPr/>
      <dgm:t>
        <a:bodyPr/>
        <a:lstStyle/>
        <a:p>
          <a:endParaRPr lang="en-US"/>
        </a:p>
      </dgm:t>
    </dgm:pt>
    <dgm:pt modelId="{0BDDD9A6-9636-4B8B-AE3B-61D7963AD625}" type="parTrans" cxnId="{63AA365E-C944-4238-BF11-154F1EB6C01F}">
      <dgm:prSet/>
      <dgm:spPr/>
      <dgm:t>
        <a:bodyPr/>
        <a:lstStyle/>
        <a:p>
          <a:endParaRPr lang="en-US"/>
        </a:p>
      </dgm:t>
    </dgm:pt>
    <dgm:pt modelId="{9D10B83A-D8E2-4363-BD93-2B6C2CC6CE43}" type="pres">
      <dgm:prSet presAssocID="{227BFAB7-2067-414D-9BF8-0C6EF5A7802F}" presName="root" presStyleCnt="0">
        <dgm:presLayoutVars>
          <dgm:dir/>
          <dgm:resizeHandles val="exact"/>
        </dgm:presLayoutVars>
      </dgm:prSet>
      <dgm:spPr/>
    </dgm:pt>
    <dgm:pt modelId="{9580DD4B-A7E9-452F-A361-747D12D0A61E}" type="pres">
      <dgm:prSet presAssocID="{19097D9B-9DAD-4C03-954F-4966D4FE5BB2}" presName="compNode" presStyleCnt="0"/>
      <dgm:spPr/>
    </dgm:pt>
    <dgm:pt modelId="{2D823D98-B3C6-4A81-99DB-97B61CD6C42A}" type="pres">
      <dgm:prSet presAssocID="{19097D9B-9DAD-4C03-954F-4966D4FE5BB2}" presName="iconRect" presStyleLbl="node1" presStyleIdx="0" presStyleCnt="3" custLinFactX="140558" custLinFactNeighborX="200000" custLinFactNeighborY="-641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99E0355-87E6-4B42-8E8D-3CA55F1049A7}" type="pres">
      <dgm:prSet presAssocID="{19097D9B-9DAD-4C03-954F-4966D4FE5BB2}" presName="iconSpace" presStyleCnt="0"/>
      <dgm:spPr/>
    </dgm:pt>
    <dgm:pt modelId="{324E4198-54FC-40C5-ACD6-ADF7CE090211}" type="pres">
      <dgm:prSet presAssocID="{19097D9B-9DAD-4C03-954F-4966D4FE5BB2}" presName="parTx" presStyleLbl="revTx" presStyleIdx="0" presStyleCnt="6" custScaleX="83557" custLinFactY="-36277" custLinFactNeighborX="12969" custLinFactNeighborY="-100000">
        <dgm:presLayoutVars>
          <dgm:chMax val="0"/>
          <dgm:chPref val="0"/>
        </dgm:presLayoutVars>
      </dgm:prSet>
      <dgm:spPr/>
    </dgm:pt>
    <dgm:pt modelId="{5D3EB7FB-6578-423B-B578-A7E4319B63E7}" type="pres">
      <dgm:prSet presAssocID="{19097D9B-9DAD-4C03-954F-4966D4FE5BB2}" presName="txSpace" presStyleCnt="0"/>
      <dgm:spPr/>
    </dgm:pt>
    <dgm:pt modelId="{6FE1A4F1-E084-4009-A87B-609603F3DA39}" type="pres">
      <dgm:prSet presAssocID="{19097D9B-9DAD-4C03-954F-4966D4FE5BB2}" presName="desTx" presStyleLbl="revTx" presStyleIdx="1" presStyleCnt="6">
        <dgm:presLayoutVars/>
      </dgm:prSet>
      <dgm:spPr/>
    </dgm:pt>
    <dgm:pt modelId="{97BAA8BF-47D5-4A3E-A7D0-B89629DC1FAE}" type="pres">
      <dgm:prSet presAssocID="{4E96A165-FA5E-4506-95C7-F0AA4E5020AB}" presName="sibTrans" presStyleCnt="0"/>
      <dgm:spPr/>
    </dgm:pt>
    <dgm:pt modelId="{836128FF-DD20-46EB-849C-F07DC477C9FC}" type="pres">
      <dgm:prSet presAssocID="{49956EC9-5673-4C67-BF72-1A26EFFDA954}" presName="compNode" presStyleCnt="0"/>
      <dgm:spPr/>
    </dgm:pt>
    <dgm:pt modelId="{B69DBB32-9F6E-4274-8666-502B4BEF330D}" type="pres">
      <dgm:prSet presAssocID="{49956EC9-5673-4C67-BF72-1A26EFFDA954}" presName="iconRect" presStyleLbl="node1" presStyleIdx="1" presStyleCnt="3" custLinFactX="-122554" custLinFactNeighborX="-200000" custLinFactNeighborY="-641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AFA89-B095-4A56-8330-1FEBEB3A42B2}" type="pres">
      <dgm:prSet presAssocID="{49956EC9-5673-4C67-BF72-1A26EFFDA954}" presName="iconSpace" presStyleCnt="0"/>
      <dgm:spPr/>
    </dgm:pt>
    <dgm:pt modelId="{36FB2ACE-3D1D-45FC-BBCB-168DBA86D7C5}" type="pres">
      <dgm:prSet presAssocID="{49956EC9-5673-4C67-BF72-1A26EFFDA954}" presName="parTx" presStyleLbl="revTx" presStyleIdx="2" presStyleCnt="6" custScaleX="71900" custLinFactY="-45366" custLinFactNeighborX="21899" custLinFactNeighborY="-100000">
        <dgm:presLayoutVars>
          <dgm:chMax val="0"/>
          <dgm:chPref val="0"/>
        </dgm:presLayoutVars>
      </dgm:prSet>
      <dgm:spPr/>
    </dgm:pt>
    <dgm:pt modelId="{880CE353-411A-4CA9-8B4B-D440A6AA89B0}" type="pres">
      <dgm:prSet presAssocID="{49956EC9-5673-4C67-BF72-1A26EFFDA954}" presName="txSpace" presStyleCnt="0"/>
      <dgm:spPr/>
    </dgm:pt>
    <dgm:pt modelId="{30624808-615B-49FA-A712-F87FA7872C17}" type="pres">
      <dgm:prSet presAssocID="{49956EC9-5673-4C67-BF72-1A26EFFDA954}" presName="desTx" presStyleLbl="revTx" presStyleIdx="3" presStyleCnt="6" custLinFactX="13626" custLinFactNeighborX="100000" custLinFactNeighborY="33011">
        <dgm:presLayoutVars/>
      </dgm:prSet>
      <dgm:spPr/>
    </dgm:pt>
    <dgm:pt modelId="{3B2E14DB-CCCE-4474-9269-4ADDB9013119}" type="pres">
      <dgm:prSet presAssocID="{B48C88D1-6BBD-47C8-9240-4434A6E4C083}" presName="sibTrans" presStyleCnt="0"/>
      <dgm:spPr/>
    </dgm:pt>
    <dgm:pt modelId="{13B4FD3A-FF2E-42B2-B2BA-CE4031A2043D}" type="pres">
      <dgm:prSet presAssocID="{ED45B361-F880-4A67-9510-A31E8FE1B41E}" presName="compNode" presStyleCnt="0"/>
      <dgm:spPr/>
    </dgm:pt>
    <dgm:pt modelId="{008D524A-856B-4D8D-80F2-598AA38D3C8D}" type="pres">
      <dgm:prSet presAssocID="{ED45B361-F880-4A67-9510-A31E8FE1B41E}" presName="iconRect" presStyleLbl="node1" presStyleIdx="2" presStyleCnt="3" custLinFactNeighborX="1953" custLinFactNeighborY="-641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D742E82-DDED-48F4-BB65-A9EFAD1C6C78}" type="pres">
      <dgm:prSet presAssocID="{ED45B361-F880-4A67-9510-A31E8FE1B41E}" presName="iconSpace" presStyleCnt="0"/>
      <dgm:spPr/>
    </dgm:pt>
    <dgm:pt modelId="{3F935273-6A41-46C4-A82C-5835AFCA05DA}" type="pres">
      <dgm:prSet presAssocID="{ED45B361-F880-4A67-9510-A31E8FE1B41E}" presName="parTx" presStyleLbl="revTx" presStyleIdx="4" presStyleCnt="6" custLinFactY="-43090" custLinFactNeighborX="3418" custLinFactNeighborY="-100000">
        <dgm:presLayoutVars>
          <dgm:chMax val="0"/>
          <dgm:chPref val="0"/>
        </dgm:presLayoutVars>
      </dgm:prSet>
      <dgm:spPr/>
    </dgm:pt>
    <dgm:pt modelId="{72033522-1704-4C3A-B756-C4217C7C55B6}" type="pres">
      <dgm:prSet presAssocID="{ED45B361-F880-4A67-9510-A31E8FE1B41E}" presName="txSpace" presStyleCnt="0"/>
      <dgm:spPr/>
    </dgm:pt>
    <dgm:pt modelId="{29CF9924-21B1-4D04-9D20-1187C5A4CBB0}" type="pres">
      <dgm:prSet presAssocID="{ED45B361-F880-4A67-9510-A31E8FE1B41E}" presName="desTx" presStyleLbl="revTx" presStyleIdx="5" presStyleCnt="6" custLinFactY="-100000" custLinFactNeighborX="-1094" custLinFactNeighborY="-175962">
        <dgm:presLayoutVars/>
      </dgm:prSet>
      <dgm:spPr/>
    </dgm:pt>
  </dgm:ptLst>
  <dgm:cxnLst>
    <dgm:cxn modelId="{9E08AB0F-E68F-47BE-BCC7-9FEBCD52235B}" type="presOf" srcId="{49956EC9-5673-4C67-BF72-1A26EFFDA954}" destId="{36FB2ACE-3D1D-45FC-BBCB-168DBA86D7C5}" srcOrd="0" destOrd="0" presId="urn:microsoft.com/office/officeart/2018/5/layout/CenteredIconLabelDescriptionList"/>
    <dgm:cxn modelId="{63AA365E-C944-4238-BF11-154F1EB6C01F}" srcId="{ED45B361-F880-4A67-9510-A31E8FE1B41E}" destId="{CB9C5578-D930-40CF-BD44-E6476F6D50D5}" srcOrd="0" destOrd="0" parTransId="{0BDDD9A6-9636-4B8B-AE3B-61D7963AD625}" sibTransId="{3A272F33-665D-46D0-B7B0-26584C690626}"/>
    <dgm:cxn modelId="{50605D49-8CB2-4721-8F16-2FA327E4007A}" srcId="{227BFAB7-2067-414D-9BF8-0C6EF5A7802F}" destId="{ED45B361-F880-4A67-9510-A31E8FE1B41E}" srcOrd="2" destOrd="0" parTransId="{28E98A3F-88BF-4A48-A702-6635ADE896CB}" sibTransId="{FBCF14C4-56CB-401C-BAC5-4B087BAE77ED}"/>
    <dgm:cxn modelId="{32E92656-4688-4685-AD8F-23A66BB31237}" srcId="{227BFAB7-2067-414D-9BF8-0C6EF5A7802F}" destId="{49956EC9-5673-4C67-BF72-1A26EFFDA954}" srcOrd="1" destOrd="0" parTransId="{0C9D2227-640F-4BB2-B9FF-655484043339}" sibTransId="{B48C88D1-6BBD-47C8-9240-4434A6E4C083}"/>
    <dgm:cxn modelId="{6DFD7C76-AF8C-4D6F-85E0-38DAE120AD5A}" srcId="{227BFAB7-2067-414D-9BF8-0C6EF5A7802F}" destId="{19097D9B-9DAD-4C03-954F-4966D4FE5BB2}" srcOrd="0" destOrd="0" parTransId="{2CD43F1B-5322-418A-83C8-4221316FE6B5}" sibTransId="{4E96A165-FA5E-4506-95C7-F0AA4E5020AB}"/>
    <dgm:cxn modelId="{DB2F2A96-D869-4EE6-8893-647B6ECC962F}" type="presOf" srcId="{ED45B361-F880-4A67-9510-A31E8FE1B41E}" destId="{3F935273-6A41-46C4-A82C-5835AFCA05DA}" srcOrd="0" destOrd="0" presId="urn:microsoft.com/office/officeart/2018/5/layout/CenteredIconLabelDescriptionList"/>
    <dgm:cxn modelId="{BB96CC96-A440-4585-A676-8F31FD67A205}" type="presOf" srcId="{19097D9B-9DAD-4C03-954F-4966D4FE5BB2}" destId="{324E4198-54FC-40C5-ACD6-ADF7CE090211}" srcOrd="0" destOrd="0" presId="urn:microsoft.com/office/officeart/2018/5/layout/CenteredIconLabelDescriptionList"/>
    <dgm:cxn modelId="{6B6439A9-B5E9-4FCE-BC1B-C6C7FFA28FE8}" type="presOf" srcId="{CB9C5578-D930-40CF-BD44-E6476F6D50D5}" destId="{29CF9924-21B1-4D04-9D20-1187C5A4CBB0}" srcOrd="0" destOrd="0" presId="urn:microsoft.com/office/officeart/2018/5/layout/CenteredIconLabelDescriptionList"/>
    <dgm:cxn modelId="{3B7933CD-8B51-4B23-8C17-776CBC3F008F}" type="presOf" srcId="{227BFAB7-2067-414D-9BF8-0C6EF5A7802F}" destId="{9D10B83A-D8E2-4363-BD93-2B6C2CC6CE43}" srcOrd="0" destOrd="0" presId="urn:microsoft.com/office/officeart/2018/5/layout/CenteredIconLabelDescriptionList"/>
    <dgm:cxn modelId="{1221C4DD-FE6C-4978-89AF-07B8E6F93EFA}" type="presParOf" srcId="{9D10B83A-D8E2-4363-BD93-2B6C2CC6CE43}" destId="{9580DD4B-A7E9-452F-A361-747D12D0A61E}" srcOrd="0" destOrd="0" presId="urn:microsoft.com/office/officeart/2018/5/layout/CenteredIconLabelDescriptionList"/>
    <dgm:cxn modelId="{A3C57245-1919-4951-894E-8CC662BF9590}" type="presParOf" srcId="{9580DD4B-A7E9-452F-A361-747D12D0A61E}" destId="{2D823D98-B3C6-4A81-99DB-97B61CD6C42A}" srcOrd="0" destOrd="0" presId="urn:microsoft.com/office/officeart/2018/5/layout/CenteredIconLabelDescriptionList"/>
    <dgm:cxn modelId="{B12D1ACC-10AD-4C07-ABF9-5715112D75DD}" type="presParOf" srcId="{9580DD4B-A7E9-452F-A361-747D12D0A61E}" destId="{D99E0355-87E6-4B42-8E8D-3CA55F1049A7}" srcOrd="1" destOrd="0" presId="urn:microsoft.com/office/officeart/2018/5/layout/CenteredIconLabelDescriptionList"/>
    <dgm:cxn modelId="{0972B75C-6FFB-486C-A7AF-2446109D6F33}" type="presParOf" srcId="{9580DD4B-A7E9-452F-A361-747D12D0A61E}" destId="{324E4198-54FC-40C5-ACD6-ADF7CE090211}" srcOrd="2" destOrd="0" presId="urn:microsoft.com/office/officeart/2018/5/layout/CenteredIconLabelDescriptionList"/>
    <dgm:cxn modelId="{06D081B1-9B57-491D-88BB-56E5C37E92D7}" type="presParOf" srcId="{9580DD4B-A7E9-452F-A361-747D12D0A61E}" destId="{5D3EB7FB-6578-423B-B578-A7E4319B63E7}" srcOrd="3" destOrd="0" presId="urn:microsoft.com/office/officeart/2018/5/layout/CenteredIconLabelDescriptionList"/>
    <dgm:cxn modelId="{DAA706F2-EBD3-46DB-B135-526084D403DA}" type="presParOf" srcId="{9580DD4B-A7E9-452F-A361-747D12D0A61E}" destId="{6FE1A4F1-E084-4009-A87B-609603F3DA39}" srcOrd="4" destOrd="0" presId="urn:microsoft.com/office/officeart/2018/5/layout/CenteredIconLabelDescriptionList"/>
    <dgm:cxn modelId="{D3A98A39-A137-44A3-8D1E-EB3BC8CE116F}" type="presParOf" srcId="{9D10B83A-D8E2-4363-BD93-2B6C2CC6CE43}" destId="{97BAA8BF-47D5-4A3E-A7D0-B89629DC1FAE}" srcOrd="1" destOrd="0" presId="urn:microsoft.com/office/officeart/2018/5/layout/CenteredIconLabelDescriptionList"/>
    <dgm:cxn modelId="{E5EC6DBC-0469-4281-ADDC-5CF221D7232D}" type="presParOf" srcId="{9D10B83A-D8E2-4363-BD93-2B6C2CC6CE43}" destId="{836128FF-DD20-46EB-849C-F07DC477C9FC}" srcOrd="2" destOrd="0" presId="urn:microsoft.com/office/officeart/2018/5/layout/CenteredIconLabelDescriptionList"/>
    <dgm:cxn modelId="{4E5CB707-CFEC-43D4-A339-A22F481696CD}" type="presParOf" srcId="{836128FF-DD20-46EB-849C-F07DC477C9FC}" destId="{B69DBB32-9F6E-4274-8666-502B4BEF330D}" srcOrd="0" destOrd="0" presId="urn:microsoft.com/office/officeart/2018/5/layout/CenteredIconLabelDescriptionList"/>
    <dgm:cxn modelId="{9B5F1A08-7C27-4FA0-9617-00979DAE55BB}" type="presParOf" srcId="{836128FF-DD20-46EB-849C-F07DC477C9FC}" destId="{FE3AFA89-B095-4A56-8330-1FEBEB3A42B2}" srcOrd="1" destOrd="0" presId="urn:microsoft.com/office/officeart/2018/5/layout/CenteredIconLabelDescriptionList"/>
    <dgm:cxn modelId="{D04CAEBC-7390-4132-A998-759C39F5360F}" type="presParOf" srcId="{836128FF-DD20-46EB-849C-F07DC477C9FC}" destId="{36FB2ACE-3D1D-45FC-BBCB-168DBA86D7C5}" srcOrd="2" destOrd="0" presId="urn:microsoft.com/office/officeart/2018/5/layout/CenteredIconLabelDescriptionList"/>
    <dgm:cxn modelId="{F5864BDD-A091-4ECC-B275-BF90246C27E1}" type="presParOf" srcId="{836128FF-DD20-46EB-849C-F07DC477C9FC}" destId="{880CE353-411A-4CA9-8B4B-D440A6AA89B0}" srcOrd="3" destOrd="0" presId="urn:microsoft.com/office/officeart/2018/5/layout/CenteredIconLabelDescriptionList"/>
    <dgm:cxn modelId="{4DA636FD-FF2C-4DE2-99AD-0B09F542ADA2}" type="presParOf" srcId="{836128FF-DD20-46EB-849C-F07DC477C9FC}" destId="{30624808-615B-49FA-A712-F87FA7872C17}" srcOrd="4" destOrd="0" presId="urn:microsoft.com/office/officeart/2018/5/layout/CenteredIconLabelDescriptionList"/>
    <dgm:cxn modelId="{BE32C1C3-D8B0-42BB-8828-EBB716FEB079}" type="presParOf" srcId="{9D10B83A-D8E2-4363-BD93-2B6C2CC6CE43}" destId="{3B2E14DB-CCCE-4474-9269-4ADDB9013119}" srcOrd="3" destOrd="0" presId="urn:microsoft.com/office/officeart/2018/5/layout/CenteredIconLabelDescriptionList"/>
    <dgm:cxn modelId="{BC402AF1-3543-4D76-A78F-1DBE1B5716BC}" type="presParOf" srcId="{9D10B83A-D8E2-4363-BD93-2B6C2CC6CE43}" destId="{13B4FD3A-FF2E-42B2-B2BA-CE4031A2043D}" srcOrd="4" destOrd="0" presId="urn:microsoft.com/office/officeart/2018/5/layout/CenteredIconLabelDescriptionList"/>
    <dgm:cxn modelId="{28AF937F-8BF3-4DA7-BDE7-FDB45F2D21DF}" type="presParOf" srcId="{13B4FD3A-FF2E-42B2-B2BA-CE4031A2043D}" destId="{008D524A-856B-4D8D-80F2-598AA38D3C8D}" srcOrd="0" destOrd="0" presId="urn:microsoft.com/office/officeart/2018/5/layout/CenteredIconLabelDescriptionList"/>
    <dgm:cxn modelId="{D3DDF10C-E1A2-4CF9-9F9C-777E61A8B201}" type="presParOf" srcId="{13B4FD3A-FF2E-42B2-B2BA-CE4031A2043D}" destId="{5D742E82-DDED-48F4-BB65-A9EFAD1C6C78}" srcOrd="1" destOrd="0" presId="urn:microsoft.com/office/officeart/2018/5/layout/CenteredIconLabelDescriptionList"/>
    <dgm:cxn modelId="{0459B22F-0443-4DCB-87DA-773A03801D10}" type="presParOf" srcId="{13B4FD3A-FF2E-42B2-B2BA-CE4031A2043D}" destId="{3F935273-6A41-46C4-A82C-5835AFCA05DA}" srcOrd="2" destOrd="0" presId="urn:microsoft.com/office/officeart/2018/5/layout/CenteredIconLabelDescriptionList"/>
    <dgm:cxn modelId="{FD154BCD-4CFF-4604-B162-43A447A06AB7}" type="presParOf" srcId="{13B4FD3A-FF2E-42B2-B2BA-CE4031A2043D}" destId="{72033522-1704-4C3A-B756-C4217C7C55B6}" srcOrd="3" destOrd="0" presId="urn:microsoft.com/office/officeart/2018/5/layout/CenteredIconLabelDescriptionList"/>
    <dgm:cxn modelId="{7FF33152-BF4F-4E78-ACCE-8E428FFA86C9}" type="presParOf" srcId="{13B4FD3A-FF2E-42B2-B2BA-CE4031A2043D}" destId="{29CF9924-21B1-4D04-9D20-1187C5A4CB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23D98-B3C6-4A81-99DB-97B61CD6C42A}">
      <dsp:nvSpPr>
        <dsp:cNvPr id="0" name=""/>
        <dsp:cNvSpPr/>
      </dsp:nvSpPr>
      <dsp:spPr>
        <a:xfrm>
          <a:off x="4555133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E4198-54FC-40C5-ACD6-ADF7CE090211}">
      <dsp:nvSpPr>
        <dsp:cNvPr id="0" name=""/>
        <dsp:cNvSpPr/>
      </dsp:nvSpPr>
      <dsp:spPr>
        <a:xfrm>
          <a:off x="536086" y="1471280"/>
          <a:ext cx="2094204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/>
            <a:t>Serializers</a:t>
          </a:r>
          <a:endParaRPr lang="en-CA" sz="2900" b="0" kern="1200" dirty="0"/>
        </a:p>
      </dsp:txBody>
      <dsp:txXfrm>
        <a:off x="536086" y="1471280"/>
        <a:ext cx="2094204" cy="449929"/>
      </dsp:txXfrm>
    </dsp:sp>
    <dsp:sp modelId="{6FE1A4F1-E084-4009-A87B-609603F3DA39}">
      <dsp:nvSpPr>
        <dsp:cNvPr id="0" name=""/>
        <dsp:cNvSpPr/>
      </dsp:nvSpPr>
      <dsp:spPr>
        <a:xfrm>
          <a:off x="4985" y="2571929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DBB32-9F6E-4274-8666-502B4BEF330D}">
      <dsp:nvSpPr>
        <dsp:cNvPr id="0" name=""/>
        <dsp:cNvSpPr/>
      </dsp:nvSpPr>
      <dsp:spPr>
        <a:xfrm>
          <a:off x="1117994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2ACE-3D1D-45FC-BBCB-168DBA86D7C5}">
      <dsp:nvSpPr>
        <dsp:cNvPr id="0" name=""/>
        <dsp:cNvSpPr/>
      </dsp:nvSpPr>
      <dsp:spPr>
        <a:xfrm>
          <a:off x="4304733" y="1430386"/>
          <a:ext cx="1550640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/>
            <a:t>Views</a:t>
          </a:r>
          <a:endParaRPr lang="en-US" sz="2000" b="0" kern="1200" dirty="0"/>
        </a:p>
      </dsp:txBody>
      <dsp:txXfrm>
        <a:off x="4304733" y="1430386"/>
        <a:ext cx="1550640" cy="449929"/>
      </dsp:txXfrm>
    </dsp:sp>
    <dsp:sp modelId="{30624808-615B-49FA-A712-F87FA7872C17}">
      <dsp:nvSpPr>
        <dsp:cNvPr id="0" name=""/>
        <dsp:cNvSpPr/>
      </dsp:nvSpPr>
      <dsp:spPr>
        <a:xfrm>
          <a:off x="6937681" y="2657866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D524A-856B-4D8D-80F2-598AA38D3C8D}">
      <dsp:nvSpPr>
        <dsp:cNvPr id="0" name=""/>
        <dsp:cNvSpPr/>
      </dsp:nvSpPr>
      <dsp:spPr>
        <a:xfrm>
          <a:off x="8049234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35273-6A41-46C4-A82C-5835AFCA05DA}">
      <dsp:nvSpPr>
        <dsp:cNvPr id="0" name=""/>
        <dsp:cNvSpPr/>
      </dsp:nvSpPr>
      <dsp:spPr>
        <a:xfrm>
          <a:off x="7058868" y="144062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 err="1"/>
            <a:t>Urls</a:t>
          </a:r>
          <a:endParaRPr lang="en-US" sz="2000" b="0" kern="1200" dirty="0"/>
        </a:p>
      </dsp:txBody>
      <dsp:txXfrm>
        <a:off x="7058868" y="1440626"/>
        <a:ext cx="2999531" cy="449929"/>
      </dsp:txXfrm>
    </dsp:sp>
    <dsp:sp modelId="{29CF9924-21B1-4D04-9D20-1187C5A4CBB0}">
      <dsp:nvSpPr>
        <dsp:cNvPr id="0" name=""/>
        <dsp:cNvSpPr/>
      </dsp:nvSpPr>
      <dsp:spPr>
        <a:xfrm>
          <a:off x="7021068" y="1853521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 </a:t>
          </a:r>
          <a:endParaRPr lang="en-US" sz="1700" kern="1200" dirty="0"/>
        </a:p>
      </dsp:txBody>
      <dsp:txXfrm>
        <a:off x="7021068" y="1853521"/>
        <a:ext cx="2999531" cy="26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5" r:id="rId5"/>
    <p:sldLayoutId id="2147483769" r:id="rId6"/>
    <p:sldLayoutId id="2147483770" r:id="rId7"/>
    <p:sldLayoutId id="2147483771" r:id="rId8"/>
    <p:sldLayoutId id="2147483774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F45F-EDB0-4475-981C-5909406B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CA" sz="5000">
                <a:solidFill>
                  <a:srgbClr val="FFFFFF"/>
                </a:solidFill>
              </a:rPr>
              <a:t>Building a REST API with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4935B-4DE8-498A-8242-9AA429E14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rgbClr val="FFFFFF"/>
                </a:solidFill>
              </a:rPr>
              <a:t>By Sam Eskandar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1445383C-00E6-4FFD-801D-91827D4AE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6784D-1D79-472A-BB1E-63EB7C4F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4270131" cy="564620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Table of Contents</a:t>
            </a:r>
            <a:br>
              <a:rPr lang="en-CA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1. What is a REST API?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2. Integration with Django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3. Project setup and demo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4. Building the project</a:t>
            </a: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C248A0AC-DAE9-4D6F-B251-B83A6F51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7" y="0"/>
            <a:ext cx="729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6C75-089A-4C66-9436-6B956420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CA" sz="3600" dirty="0"/>
              <a:t>What is a REST 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C340-D21C-4563-809C-9594E6E9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CA" dirty="0"/>
              <a:t>- REST or Representational state transfer is a software architectural style for building API’s. Essentially rules.</a:t>
            </a:r>
          </a:p>
          <a:p>
            <a:r>
              <a:rPr lang="en-CA" dirty="0"/>
              <a:t>- REST Anatomy:</a:t>
            </a:r>
          </a:p>
          <a:p>
            <a:pPr lvl="1"/>
            <a:r>
              <a:rPr lang="en-CA" dirty="0"/>
              <a:t>Endpoints</a:t>
            </a:r>
          </a:p>
          <a:p>
            <a:pPr lvl="1"/>
            <a:r>
              <a:rPr lang="en-CA" dirty="0"/>
              <a:t>Methods</a:t>
            </a:r>
          </a:p>
          <a:p>
            <a:pPr lvl="1"/>
            <a:r>
              <a:rPr lang="en-CA" dirty="0"/>
              <a:t>Request Headers</a:t>
            </a:r>
          </a:p>
          <a:p>
            <a:pPr lvl="1"/>
            <a:r>
              <a:rPr lang="en-CA" dirty="0"/>
              <a:t>Request body and Responses</a:t>
            </a:r>
          </a:p>
          <a:p>
            <a:r>
              <a:rPr lang="en-CA" dirty="0"/>
              <a:t>- TL;DR Just think CRUD</a:t>
            </a:r>
          </a:p>
        </p:txBody>
      </p:sp>
    </p:spTree>
    <p:extLst>
      <p:ext uri="{BB962C8B-B14F-4D97-AF65-F5344CB8AC3E}">
        <p14:creationId xmlns:p14="http://schemas.microsoft.com/office/powerpoint/2010/main" val="3688453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75F00-FE02-4BC4-993D-A5106CD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Integration with Django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D7122C-D3E5-4A54-AC42-263D80009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62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377960-198A-4953-95E9-CAE3CC15AFB1}"/>
              </a:ext>
            </a:extLst>
          </p:cNvPr>
          <p:cNvSpPr txBox="1"/>
          <p:nvPr/>
        </p:nvSpPr>
        <p:spPr>
          <a:xfrm>
            <a:off x="5047652" y="4297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4217D-676A-4942-ACCA-A178674062AB}"/>
              </a:ext>
            </a:extLst>
          </p:cNvPr>
          <p:cNvSpPr txBox="1"/>
          <p:nvPr/>
        </p:nvSpPr>
        <p:spPr>
          <a:xfrm>
            <a:off x="4830330" y="3951744"/>
            <a:ext cx="29851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 function or class containing methods to turn a request into a response</a:t>
            </a:r>
          </a:p>
          <a:p>
            <a:endParaRPr lang="en-CA" sz="1400" dirty="0"/>
          </a:p>
          <a:p>
            <a:r>
              <a:rPr lang="en-CA" sz="1400" dirty="0"/>
              <a:t>Think actual brains of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E581-513E-4C2E-838F-0CEA0F0B1ECE}"/>
              </a:ext>
            </a:extLst>
          </p:cNvPr>
          <p:cNvSpPr txBox="1"/>
          <p:nvPr/>
        </p:nvSpPr>
        <p:spPr>
          <a:xfrm>
            <a:off x="1514045" y="3951744"/>
            <a:ext cx="317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 class that turns arbitrary </a:t>
            </a:r>
            <a:r>
              <a:rPr lang="en-CA" sz="1400" dirty="0" err="1"/>
              <a:t>queryset</a:t>
            </a:r>
            <a:r>
              <a:rPr lang="en-CA" sz="1400" dirty="0"/>
              <a:t>/model data into native Python data types that can be rendered as JSON or XML</a:t>
            </a:r>
          </a:p>
          <a:p>
            <a:endParaRPr lang="en-CA" sz="1400" dirty="0"/>
          </a:p>
          <a:p>
            <a:r>
              <a:rPr lang="en-CA" sz="1400" dirty="0"/>
              <a:t>Think middle man in the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F921F-43AE-4241-80A7-126A2EB12DE8}"/>
              </a:ext>
            </a:extLst>
          </p:cNvPr>
          <p:cNvSpPr txBox="1"/>
          <p:nvPr/>
        </p:nvSpPr>
        <p:spPr>
          <a:xfrm>
            <a:off x="8165635" y="3991555"/>
            <a:ext cx="3591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An endpoint or route comprised of a base </a:t>
            </a:r>
            <a:r>
              <a:rPr lang="en-CA" sz="1400" dirty="0" err="1"/>
              <a:t>url</a:t>
            </a:r>
            <a:r>
              <a:rPr lang="en-CA" sz="1400" dirty="0"/>
              <a:t> and relative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r>
              <a:rPr lang="en-CA" sz="1400" b="1" dirty="0">
                <a:solidFill>
                  <a:schemeClr val="accent2"/>
                </a:solidFill>
              </a:rPr>
              <a:t>https://api.github.com</a:t>
            </a:r>
            <a:r>
              <a:rPr lang="en-CA" sz="14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/users/s6eskand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BCD306-731A-49C5-B170-6903576D57C8}"/>
              </a:ext>
            </a:extLst>
          </p:cNvPr>
          <p:cNvCxnSpPr/>
          <p:nvPr/>
        </p:nvCxnSpPr>
        <p:spPr>
          <a:xfrm flipV="1">
            <a:off x="8955379" y="5433094"/>
            <a:ext cx="221425" cy="38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2FB01C-8F0B-4819-80BC-977CE9787F2A}"/>
              </a:ext>
            </a:extLst>
          </p:cNvPr>
          <p:cNvCxnSpPr/>
          <p:nvPr/>
        </p:nvCxnSpPr>
        <p:spPr>
          <a:xfrm flipH="1" flipV="1">
            <a:off x="10993302" y="5486400"/>
            <a:ext cx="266529" cy="33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FCF3ED-8B52-42D1-BADC-6501DE1C902C}"/>
              </a:ext>
            </a:extLst>
          </p:cNvPr>
          <p:cNvSpPr txBox="1"/>
          <p:nvPr/>
        </p:nvSpPr>
        <p:spPr>
          <a:xfrm>
            <a:off x="8475627" y="5822637"/>
            <a:ext cx="95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EEF01-7BF1-4BC8-8B94-92F6AD5479BF}"/>
              </a:ext>
            </a:extLst>
          </p:cNvPr>
          <p:cNvSpPr txBox="1"/>
          <p:nvPr/>
        </p:nvSpPr>
        <p:spPr>
          <a:xfrm>
            <a:off x="10921637" y="5794281"/>
            <a:ext cx="101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41978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9B5B3-2A0F-49AC-9048-16AD2281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CA" sz="3600" dirty="0"/>
              <a:t>Project Setup and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5FCD-6102-4366-81D0-2F4F6528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CA" dirty="0"/>
              <a:t>- Prerequisites:</a:t>
            </a:r>
          </a:p>
          <a:p>
            <a:pPr lvl="1"/>
            <a:r>
              <a:rPr lang="en-CA" dirty="0"/>
              <a:t>Mandatory: Django, Pip, Python 3.x</a:t>
            </a:r>
          </a:p>
          <a:p>
            <a:pPr lvl="1"/>
            <a:r>
              <a:rPr lang="en-CA" dirty="0"/>
              <a:t>Optional: Git, </a:t>
            </a:r>
            <a:r>
              <a:rPr lang="en-CA" dirty="0" err="1"/>
              <a:t>Conda</a:t>
            </a:r>
            <a:r>
              <a:rPr lang="en-CA" dirty="0"/>
              <a:t> (or any </a:t>
            </a:r>
            <a:r>
              <a:rPr lang="en-CA" dirty="0" err="1"/>
              <a:t>venv</a:t>
            </a:r>
            <a:r>
              <a:rPr lang="en-CA" dirty="0"/>
              <a:t> setup)</a:t>
            </a:r>
          </a:p>
          <a:p>
            <a:pPr lvl="1"/>
            <a:r>
              <a:rPr lang="en-CA" dirty="0"/>
              <a:t>Some knowledge of Django would be nice</a:t>
            </a:r>
          </a:p>
          <a:p>
            <a:pPr lvl="1"/>
            <a:r>
              <a:rPr lang="en-CA" dirty="0"/>
              <a:t>You should probably know Python lol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r>
              <a:rPr lang="en-CA" dirty="0"/>
              <a:t>- Live project at</a:t>
            </a:r>
            <a:r>
              <a:rPr lang="en-CA"/>
              <a:t>: https://music-listing.netlify.app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33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Sagona Book</vt:lpstr>
      <vt:lpstr>Sagona ExtraLight</vt:lpstr>
      <vt:lpstr>RetrospectVTI</vt:lpstr>
      <vt:lpstr>Building a REST API with Django</vt:lpstr>
      <vt:lpstr>Table of Contents  1. What is a REST API?  2. Integration with Django  3. Project setup and demo  4. Building the project</vt:lpstr>
      <vt:lpstr>What is a REST API</vt:lpstr>
      <vt:lpstr>Integration with Django</vt:lpstr>
      <vt:lpstr>Project Setup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 API with Django</dc:title>
  <dc:creator>Sam Eskandar</dc:creator>
  <cp:lastModifiedBy>Sam Eskandar</cp:lastModifiedBy>
  <cp:revision>2</cp:revision>
  <dcterms:created xsi:type="dcterms:W3CDTF">2020-08-19T01:38:55Z</dcterms:created>
  <dcterms:modified xsi:type="dcterms:W3CDTF">2020-08-20T01:32:54Z</dcterms:modified>
</cp:coreProperties>
</file>