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17/11/2020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56207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Guillaume : utilisatrice de l’application BaM</a:t>
            </a:r>
            <a:r>
              <a:rPr lang="fr-FR" sz="2800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39752" y="1052736"/>
            <a:ext cx="6203032" cy="1512168"/>
          </a:xfrm>
        </p:spPr>
        <p:txBody>
          <a:bodyPr>
            <a:normAutofit/>
          </a:bodyPr>
          <a:lstStyle/>
          <a:p>
            <a:r>
              <a:rPr lang="fr-FR" sz="1200" dirty="0" smtClean="0"/>
              <a:t>Prénom : Guillaume</a:t>
            </a:r>
          </a:p>
          <a:p>
            <a:r>
              <a:rPr lang="fr-FR" sz="1200" dirty="0" smtClean="0"/>
              <a:t>Age : 28 ans</a:t>
            </a:r>
          </a:p>
          <a:p>
            <a:r>
              <a:rPr lang="fr-FR" sz="1200" dirty="0" smtClean="0"/>
              <a:t>Fonction : Product Owner</a:t>
            </a:r>
          </a:p>
          <a:p>
            <a:r>
              <a:rPr lang="fr-FR" sz="1200" dirty="0" smtClean="0"/>
              <a:t>Expérience : 6 ans.</a:t>
            </a:r>
          </a:p>
          <a:p>
            <a:pPr marL="137160" indent="0">
              <a:buNone/>
            </a:pP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263714" y="3933056"/>
            <a:ext cx="8500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Utilisation du produit : </a:t>
            </a:r>
          </a:p>
          <a:p>
            <a:r>
              <a:rPr lang="fr-FR" sz="1400" dirty="0" smtClean="0"/>
              <a:t>En tant que mentor pour 2 développeurs de mon staff., je veux planifier les sessions, afin de pouvoir avoir de la flexibilité sur nos emplois du temps. 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263714" y="4941168"/>
            <a:ext cx="888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Critères d’acceptations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smtClean="0"/>
              <a:t>En tant que </a:t>
            </a:r>
            <a:r>
              <a:rPr lang="fr-FR" sz="1200" dirty="0" smtClean="0"/>
              <a:t>mentoré, </a:t>
            </a:r>
            <a:r>
              <a:rPr lang="fr-FR" sz="1200" dirty="0" smtClean="0"/>
              <a:t>je </a:t>
            </a:r>
            <a:r>
              <a:rPr lang="fr-FR" sz="1200" dirty="0" smtClean="0"/>
              <a:t>veux planifier</a:t>
            </a:r>
            <a:r>
              <a:rPr lang="fr-FR" sz="1200" dirty="0" smtClean="0"/>
              <a:t> </a:t>
            </a:r>
            <a:r>
              <a:rPr lang="fr-FR" sz="1200" dirty="0" smtClean="0"/>
              <a:t>mes sessions, </a:t>
            </a:r>
            <a:r>
              <a:rPr lang="fr-FR" sz="1200" dirty="0" smtClean="0"/>
              <a:t>afin que </a:t>
            </a:r>
            <a:r>
              <a:rPr lang="fr-FR" sz="1200" dirty="0" smtClean="0"/>
              <a:t>les </a:t>
            </a:r>
            <a:r>
              <a:rPr lang="fr-FR" sz="1200" dirty="0" smtClean="0"/>
              <a:t>créneaux soient </a:t>
            </a:r>
            <a:r>
              <a:rPr lang="fr-FR" sz="1200" dirty="0" smtClean="0"/>
              <a:t>validés dans nos emplois du </a:t>
            </a:r>
            <a:r>
              <a:rPr lang="fr-FR" sz="1200" dirty="0" smtClean="0"/>
              <a:t>temps.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smtClean="0"/>
              <a:t>En tant que </a:t>
            </a:r>
            <a:r>
              <a:rPr lang="fr-FR" sz="1200" dirty="0" smtClean="0"/>
              <a:t>mentoré, je veux utiliser une application mobile, </a:t>
            </a:r>
            <a:r>
              <a:rPr lang="fr-FR" sz="1200" dirty="0" smtClean="0"/>
              <a:t>afin de </a:t>
            </a:r>
            <a:r>
              <a:rPr lang="fr-FR" sz="1200" dirty="0" smtClean="0"/>
              <a:t>pouvoir tout faire depuis mon téléphone.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dirty="0" smtClean="0"/>
              <a:t>   En tant que mentor, je </a:t>
            </a:r>
            <a:r>
              <a:rPr lang="fr-FR" sz="1200" dirty="0" smtClean="0"/>
              <a:t>veux prendre des notes afin de conserver les suggestions essentielles de chaque </a:t>
            </a:r>
            <a:r>
              <a:rPr lang="fr-FR" sz="1200" dirty="0" smtClean="0"/>
              <a:t>session de mentorat 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dirty="0"/>
              <a:t> </a:t>
            </a:r>
            <a:r>
              <a:rPr lang="fr-FR" sz="1200" dirty="0" smtClean="0"/>
              <a:t>  En tant que mentor, je veux </a:t>
            </a:r>
            <a:r>
              <a:rPr lang="fr-FR" sz="1200" dirty="0" smtClean="0"/>
              <a:t>conserver l’historique des sessions, afin de revenir sur les points importants de </a:t>
            </a:r>
            <a:r>
              <a:rPr lang="fr-FR" sz="1200" smtClean="0"/>
              <a:t>chaque sessions.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2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283011" y="2557103"/>
            <a:ext cx="66303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Profil :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coordonne les équipes qui construisent le produit, les designers, les développeurs, </a:t>
            </a:r>
            <a:r>
              <a:rPr lang="fr-FR" sz="1200" dirty="0" smtClean="0"/>
              <a:t> </a:t>
            </a:r>
            <a:r>
              <a:rPr lang="fr-FR" sz="1200" dirty="0"/>
              <a:t>et </a:t>
            </a:r>
            <a:r>
              <a:rPr lang="fr-FR" sz="1200" dirty="0" smtClean="0"/>
              <a:t> </a:t>
            </a:r>
            <a:r>
              <a:rPr lang="fr-FR" sz="1200" dirty="0"/>
              <a:t>fais </a:t>
            </a:r>
            <a:r>
              <a:rPr lang="fr-FR" sz="1200" dirty="0" smtClean="0"/>
              <a:t>le</a:t>
            </a:r>
          </a:p>
          <a:p>
            <a:r>
              <a:rPr lang="fr-FR" sz="1200" dirty="0" smtClean="0"/>
              <a:t>lien </a:t>
            </a:r>
            <a:r>
              <a:rPr lang="fr-FR" sz="1200" dirty="0"/>
              <a:t>avec les équipes business.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Aimerais être mentor mais manque de temps.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Mentorée </a:t>
            </a:r>
            <a:r>
              <a:rPr lang="fr-FR" sz="1200" dirty="0" smtClean="0"/>
              <a:t>depuis 2 ans par </a:t>
            </a:r>
            <a:r>
              <a:rPr lang="fr-FR" sz="1200" dirty="0"/>
              <a:t>une amie qui est aussi product owner chez Spotify</a:t>
            </a:r>
            <a:r>
              <a:rPr lang="fr-FR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Fréquence 1 </a:t>
            </a:r>
            <a:r>
              <a:rPr lang="fr-FR" sz="1200" dirty="0" smtClean="0"/>
              <a:t>session/mois</a:t>
            </a:r>
            <a:r>
              <a:rPr lang="fr-FR" sz="1200" dirty="0"/>
              <a:t> </a:t>
            </a:r>
            <a:r>
              <a:rPr lang="fr-FR" sz="1200" dirty="0" smtClean="0"/>
              <a:t> par visio.</a:t>
            </a: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</TotalTime>
  <Words>205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Guillaume : utilisatrice de l’application BaM.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Guillaume : utilisatrice de l’application BaM.</dc:title>
  <dc:creator>Métatrone</dc:creator>
  <cp:lastModifiedBy>Windows User</cp:lastModifiedBy>
  <cp:revision>16</cp:revision>
  <dcterms:created xsi:type="dcterms:W3CDTF">2020-11-16T16:26:39Z</dcterms:created>
  <dcterms:modified xsi:type="dcterms:W3CDTF">2020-11-17T15:14:02Z</dcterms:modified>
</cp:coreProperties>
</file>