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7" autoAdjust="0"/>
  </p:normalViewPr>
  <p:slideViewPr>
    <p:cSldViewPr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16/11/2020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16/11/2020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56207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Laetitia  : utilisatrice de l’application BaM</a:t>
            </a:r>
            <a:r>
              <a:rPr lang="fr-FR" sz="2800" dirty="0"/>
              <a:t>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04503"/>
            <a:ext cx="14763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339752" y="1052736"/>
            <a:ext cx="6203032" cy="1512168"/>
          </a:xfrm>
        </p:spPr>
        <p:txBody>
          <a:bodyPr>
            <a:normAutofit/>
          </a:bodyPr>
          <a:lstStyle/>
          <a:p>
            <a:r>
              <a:rPr lang="fr-FR" sz="1200" dirty="0" smtClean="0"/>
              <a:t>Prénom : Laetitia</a:t>
            </a:r>
          </a:p>
          <a:p>
            <a:r>
              <a:rPr lang="fr-FR" sz="1200" dirty="0" smtClean="0"/>
              <a:t>Age : 38 ans</a:t>
            </a:r>
          </a:p>
          <a:p>
            <a:r>
              <a:rPr lang="fr-FR" sz="1200" dirty="0" smtClean="0"/>
              <a:t>Fonction : Lead Developer</a:t>
            </a:r>
          </a:p>
          <a:p>
            <a:r>
              <a:rPr lang="fr-FR" sz="1200" dirty="0" smtClean="0"/>
              <a:t>Cible: Produits multimédias</a:t>
            </a:r>
          </a:p>
          <a:p>
            <a:r>
              <a:rPr lang="fr-FR" sz="1200" dirty="0" smtClean="0"/>
              <a:t>Expérience : 14 ans dans la Tech. et 4 ans en tant que Lead Dev.</a:t>
            </a:r>
          </a:p>
          <a:p>
            <a:pPr marL="137160" indent="0">
              <a:buNone/>
            </a:pPr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263714" y="3933056"/>
            <a:ext cx="8500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Utilisation du produit : </a:t>
            </a:r>
          </a:p>
          <a:p>
            <a:r>
              <a:rPr lang="fr-FR" sz="1400" dirty="0" smtClean="0"/>
              <a:t>En tant que mentor pour 2 développeurs de mon staff., je veux planifier les sessions, afin de pouvoir avoir de la flexibilité sur nos emplois du temps. 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263714" y="4941168"/>
            <a:ext cx="8709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Critères d’acceptations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 smtClean="0"/>
              <a:t>En tant que mentor, je planifie mes sessions  et les thèmes abordés sur l’application, afin que tous les mentorés puisse les </a:t>
            </a:r>
          </a:p>
          <a:p>
            <a:r>
              <a:rPr lang="fr-FR" sz="1200" dirty="0" smtClean="0"/>
              <a:t>valider en fonction de l’emploi du temps.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 smtClean="0"/>
              <a:t>En tant que mentor, j’attends les futures sujets à abordés demandés par les mentorés afin de pouvoir en parler lors des </a:t>
            </a:r>
          </a:p>
          <a:p>
            <a:r>
              <a:rPr lang="fr-FR" sz="1200" dirty="0" smtClean="0"/>
              <a:t>des sessions planifié.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dirty="0" smtClean="0"/>
              <a:t>   En tant que mentor, je vérifie que tous les objectifs sont atteint entre chaque session de mentorat 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dirty="0"/>
              <a:t> </a:t>
            </a:r>
            <a:r>
              <a:rPr lang="fr-FR" sz="1200" dirty="0" smtClean="0"/>
              <a:t>  En tant que mentor, je veux un rappel afin de savoir si les délais entre les sessions  sont trop importants.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fr-FR" sz="12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2283011" y="2557103"/>
            <a:ext cx="44614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Profil : </a:t>
            </a:r>
            <a:endParaRPr lang="fr-FR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 smtClean="0"/>
              <a:t>gère </a:t>
            </a:r>
            <a:r>
              <a:rPr lang="fr-FR" sz="1200" dirty="0"/>
              <a:t>2 équipes de développeurs (Java, Node) </a:t>
            </a:r>
            <a:r>
              <a:rPr lang="fr-FR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/>
              <a:t>mentor depuis environ 2 </a:t>
            </a:r>
            <a:r>
              <a:rPr lang="fr-FR" sz="1200" dirty="0" smtClean="0"/>
              <a:t>ans</a:t>
            </a:r>
            <a:r>
              <a:rPr lang="fr-FR" sz="1200" dirty="0"/>
              <a:t> </a:t>
            </a:r>
            <a:r>
              <a:rPr lang="fr-FR" sz="1200" dirty="0" smtClean="0"/>
              <a:t>de 2 développeurs de son staff.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 smtClean="0"/>
              <a:t>Fréquence de 1 session / 15 jours.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 smtClean="0"/>
              <a:t>Mentorée depuis 5 ans par son ancien directeur.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 smtClean="0"/>
              <a:t>Fréquence 1 session/mois.</a:t>
            </a:r>
            <a:endParaRPr lang="fr-F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794358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110</TotalTime>
  <Words>222</Words>
  <Application>Microsoft Office PowerPoint</Application>
  <PresentationFormat>Affichage à l'écran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Apex</vt:lpstr>
      <vt:lpstr>Laetitia  : utilisatrice de l’application BaM.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Métatrone</dc:creator>
  <cp:lastModifiedBy>Windows User</cp:lastModifiedBy>
  <cp:revision>29</cp:revision>
  <dcterms:created xsi:type="dcterms:W3CDTF">2020-11-16T14:27:30Z</dcterms:created>
  <dcterms:modified xsi:type="dcterms:W3CDTF">2020-11-16T16:27:20Z</dcterms:modified>
</cp:coreProperties>
</file>