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641602933619818496/77789152088739022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4824"/>
            <a:ext cx="9027858" cy="24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78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Métatrone</dc:creator>
  <cp:lastModifiedBy>Windows User</cp:lastModifiedBy>
  <cp:revision>2</cp:revision>
  <dcterms:created xsi:type="dcterms:W3CDTF">2020-11-17T13:53:41Z</dcterms:created>
  <dcterms:modified xsi:type="dcterms:W3CDTF">2020-11-17T14:22:56Z</dcterms:modified>
</cp:coreProperties>
</file>