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406" r:id="rId9"/>
    <p:sldId id="345" r:id="rId10"/>
    <p:sldId id="416" r:id="rId11"/>
    <p:sldId id="417" r:id="rId12"/>
    <p:sldId id="418" r:id="rId13"/>
    <p:sldId id="291" r:id="rId14"/>
    <p:sldId id="368" r:id="rId15"/>
    <p:sldId id="354" r:id="rId16"/>
    <p:sldId id="420" r:id="rId17"/>
    <p:sldId id="421" r:id="rId18"/>
    <p:sldId id="422" r:id="rId19"/>
    <p:sldId id="424" r:id="rId20"/>
    <p:sldId id="466" r:id="rId21"/>
    <p:sldId id="434" r:id="rId22"/>
    <p:sldId id="425" r:id="rId23"/>
    <p:sldId id="436" r:id="rId24"/>
    <p:sldId id="437" r:id="rId25"/>
    <p:sldId id="426" r:id="rId26"/>
    <p:sldId id="440" r:id="rId27"/>
    <p:sldId id="441" r:id="rId28"/>
    <p:sldId id="442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7" r:id="rId40"/>
    <p:sldId id="458" r:id="rId41"/>
    <p:sldId id="459" r:id="rId42"/>
    <p:sldId id="460" r:id="rId43"/>
    <p:sldId id="461" r:id="rId44"/>
    <p:sldId id="462" r:id="rId45"/>
    <p:sldId id="464" r:id="rId46"/>
    <p:sldId id="372" r:id="rId47"/>
    <p:sldId id="465" r:id="rId48"/>
    <p:sldId id="377" r:id="rId49"/>
    <p:sldId id="373" r:id="rId50"/>
    <p:sldId id="359" r:id="rId51"/>
    <p:sldId id="378" r:id="rId52"/>
    <p:sldId id="379" r:id="rId53"/>
    <p:sldId id="382" r:id="rId54"/>
    <p:sldId id="380" r:id="rId55"/>
    <p:sldId id="381" r:id="rId56"/>
    <p:sldId id="383" r:id="rId57"/>
    <p:sldId id="384" r:id="rId58"/>
    <p:sldId id="385" r:id="rId59"/>
    <p:sldId id="386" r:id="rId60"/>
    <p:sldId id="387" r:id="rId61"/>
    <p:sldId id="415" r:id="rId62"/>
    <p:sldId id="338" r:id="rId63"/>
    <p:sldId id="280" r:id="rId64"/>
    <p:sldId id="414" r:id="rId65"/>
    <p:sldId id="275" r:id="rId6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我的論文題目試：利用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  <a:endParaRPr lang="zh-TW" altLang="en-US" dirty="0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  <a:endParaRPr lang="zh-TW" altLang="en-US" dirty="0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從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開始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~~~~~~~</a:t>
            </a:r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94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當使用者點及警告訊息要消除壞味道時，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會根據使用者所選擇的壞味道種類來提供對應的快速修復方法。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取得該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中指定壞味道所在的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是否有印出例外訊息的方法，若有則移除。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</a:p>
          <a:p>
            <a:pPr marL="0" indent="0">
              <a:buNone/>
            </a:pPr>
            <a:r>
              <a:rPr lang="zh-TW" altLang="zh-TW" sz="1200" dirty="0" smtClean="0"/>
              <a:t>完成上述步驟即可完成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壞味道自動化快速修復功能。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這是我的大綱，分別是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這是偵測及移除壞味道方法的流程圖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首先使用靜態分析工具</a:t>
            </a:r>
            <a:r>
              <a:rPr lang="en-US" altLang="zh-TW" baseline="0" smtClean="0"/>
              <a:t> Robusta </a:t>
            </a:r>
            <a:r>
              <a:rPr lang="zh-TW" altLang="en-US" smtClean="0"/>
              <a:t>掃描 </a:t>
            </a:r>
            <a:r>
              <a:rPr lang="en-US" altLang="zh-TW" smtClean="0"/>
              <a:t>Java </a:t>
            </a:r>
            <a:r>
              <a:rPr lang="zh-TW" altLang="en-US" smtClean="0"/>
              <a:t>程式中的壞味道，以降低閱覽大量程式碼的人力成本</a:t>
            </a:r>
            <a:endParaRPr lang="en-US" altLang="zh-TW" smtClean="0"/>
          </a:p>
          <a:p>
            <a:r>
              <a:rPr lang="zh-TW" altLang="en-US" smtClean="0"/>
              <a:t>接著開發人員便可以檢視程式中的壞味道，並利用 </a:t>
            </a:r>
            <a:r>
              <a:rPr lang="en-US" altLang="zh-TW" smtClean="0"/>
              <a:t>aspect</a:t>
            </a:r>
            <a:r>
              <a:rPr lang="zh-TW" altLang="en-US" smtClean="0"/>
              <a:t> 程式呈現壞味道對系統的影響</a:t>
            </a:r>
            <a:endParaRPr lang="en-US" altLang="zh-TW" smtClean="0"/>
          </a:p>
          <a:p>
            <a:r>
              <a:rPr lang="zh-TW" altLang="en-US" smtClean="0"/>
              <a:t>第三步 以 </a:t>
            </a:r>
            <a:r>
              <a:rPr lang="en-US" altLang="zh-TW" smtClean="0"/>
              <a:t>failing test</a:t>
            </a:r>
            <a:r>
              <a:rPr lang="zh-TW" altLang="en-US" smtClean="0"/>
              <a:t> 呈現 </a:t>
            </a:r>
            <a:r>
              <a:rPr lang="en-US" altLang="zh-TW" smtClean="0"/>
              <a:t>bug</a:t>
            </a:r>
          </a:p>
          <a:p>
            <a:r>
              <a:rPr lang="zh-TW" altLang="en-US" smtClean="0"/>
              <a:t>第四步便著手進行重構程式碼直到測試通過</a:t>
            </a:r>
            <a:endParaRPr lang="en-US" altLang="zh-TW" smtClean="0"/>
          </a:p>
          <a:p>
            <a:r>
              <a:rPr lang="zh-TW" altLang="en-US" smtClean="0"/>
              <a:t>最後再用 </a:t>
            </a:r>
            <a:r>
              <a:rPr lang="en-US" altLang="zh-TW" smtClean="0"/>
              <a:t>Robusta </a:t>
            </a:r>
            <a:r>
              <a:rPr lang="zh-TW" altLang="en-US" smtClean="0"/>
              <a:t>掃描修復過的程式碼，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將主程式保護住，在這一步驟中，首先會先蒐集主程式內所有的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區塊裡。</a:t>
            </a: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區塊，並將例外捕捉後記錄日誌檔中。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透過標記的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來取得壞味道在該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相關資訊取得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藉由取得的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CompilationUnit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藉由壞味道的行數和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判斷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內是否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</a:t>
            </a: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取得釋放資源函式會丟出的例外型別。 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的介面宣告釋放資源函式會丟出的例外。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將原來釋放資源的函式移除。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這是偵測及移除壞味道方法的流程圖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首先使用靜態分析工具</a:t>
            </a:r>
            <a:r>
              <a:rPr lang="en-US" altLang="zh-TW" baseline="0" dirty="0" smtClean="0"/>
              <a:t> Robusta </a:t>
            </a:r>
            <a:r>
              <a:rPr lang="zh-TW" altLang="en-US" dirty="0" smtClean="0"/>
              <a:t>掃描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程式中的壞味道，以降低閱覽大量程式碼的人力成本</a:t>
            </a:r>
            <a:endParaRPr lang="en-US" altLang="zh-TW" dirty="0" smtClean="0"/>
          </a:p>
          <a:p>
            <a:r>
              <a:rPr lang="zh-TW" altLang="en-US" dirty="0" smtClean="0"/>
              <a:t>接著開發人員便可以檢視程式中的壞味道，並利用 </a:t>
            </a:r>
            <a:r>
              <a:rPr lang="en-US" altLang="zh-TW" dirty="0" smtClean="0"/>
              <a:t>aspect</a:t>
            </a:r>
            <a:r>
              <a:rPr lang="zh-TW" altLang="en-US" dirty="0" smtClean="0"/>
              <a:t> 程式呈現壞味道對系統的影響</a:t>
            </a:r>
            <a:endParaRPr lang="en-US" altLang="zh-TW" dirty="0" smtClean="0"/>
          </a:p>
          <a:p>
            <a:r>
              <a:rPr lang="zh-TW" altLang="en-US" dirty="0" smtClean="0"/>
              <a:t>第三步 以 </a:t>
            </a:r>
            <a:r>
              <a:rPr lang="en-US" altLang="zh-TW" dirty="0" smtClean="0"/>
              <a:t>failing test</a:t>
            </a:r>
            <a:r>
              <a:rPr lang="zh-TW" altLang="en-US" dirty="0" smtClean="0"/>
              <a:t> 呈現 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第四步便著手進行重構程式碼直到測試通過</a:t>
            </a:r>
            <a:endParaRPr lang="en-US" altLang="zh-TW" dirty="0" smtClean="0"/>
          </a:p>
          <a:p>
            <a:r>
              <a:rPr lang="zh-TW" altLang="en-US" dirty="0" smtClean="0"/>
              <a:t>最後再用 </a:t>
            </a:r>
            <a:r>
              <a:rPr lang="en-US" altLang="zh-TW" dirty="0" smtClean="0"/>
              <a:t>Robusta </a:t>
            </a:r>
            <a:r>
              <a:rPr lang="zh-TW" altLang="en-US" dirty="0" smtClean="0"/>
              <a:t>掃描修復過的程式碼，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驗證壞味道已不復存在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雖然可以透過重構程式碼來消除壞味道，但正確的處理例外是很困難的，尤其是對沒有經驗的人而言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為了幫助想程式碼改善品質的人，學長們提出重構方法並實作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定義的壞味道隨著時間的演進，偵測的功能越來越精確，但部分對應壞味道的重構方法尚未實作或有能夠改善的地方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dirty="0" smtClean="0"/>
              <a:t>偵測</a:t>
            </a:r>
            <a:r>
              <a:rPr lang="en-US" altLang="zh-TW" dirty="0" smtClean="0"/>
              <a:t>Dummy Handler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產生暴露程式碼壞味道的測試案例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藉由本論文介紹的壞味道消除方法，消除程式碼的壞味道並正確的處理例外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再執行一次剛剛失敗的測試案例，測試通過代表例外已經被正確的處理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為了呈現這一個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壞味道對系統造成影響，我們使用以下案例說明：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中，使用者可以在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頁面中管理不在計劃中的工作項目。當使用者想要修改一個已存在的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會點擊欲編輯的對象並按下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當按鈕按下後，系統前端對後端發送請求，後端收到請求之後觸發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並回傳前端所需的資料，當前端收到回應之後會跳出具有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詳細資訊的視窗，以便使用者編輯詳細資訊，如圖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當使用者修改完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的資訊後，按下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，前端就會以編輯視窗標題上的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為識別碼，向後端發送修改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的請求，待後端修改完畢之後，前端關閉編輯視窗並於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List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的最新資料，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為了觀察例外發生時壞味道對系統的影響，我們設計了這個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ShowEditUnplanItemActionAspect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來注入 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dirty="0" smtClean="0"/>
              <a:t>當程式執行到 </a:t>
            </a:r>
            <a:r>
              <a:rPr lang="en-US" altLang="zh-TW" dirty="0" smtClean="0"/>
              <a:t>response.getWriter()</a:t>
            </a:r>
            <a:r>
              <a:rPr lang="zh-TW" altLang="en-US" dirty="0" smtClean="0"/>
              <a:t> 時就會丟出</a:t>
            </a:r>
            <a:r>
              <a:rPr lang="en-US" altLang="zh-TW" baseline="0" dirty="0" smtClean="0"/>
              <a:t> IOException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2: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另外，我們設計了一個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行控制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程式是否要注入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的原始碼，讓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程式只有在跑測試的時候啟動，避免正常運行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服務時受到影響。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程式之後我們將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AspectJSwitch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啟動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並且重複走一遍剛剛介紹的操作流程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我們選擇了想要修改的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後按下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的按鈕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於是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ezScrum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跳出了一個遺漏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unplanned item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識別碼及其他資訊的視窗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會造成這樣的結果是因為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當按鈕按下後前端便觸發了後端的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但這次執行時因為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被啟動，所以程式執行到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行時發生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</a:p>
          <a:p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此例外會使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result.toString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無法被執行，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以至於前端收到了內容為空的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所以前端才無法正常顯示資訊。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但因為必填欄位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為空，所以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的狀態。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但是當我們在必填欄位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中填入資料後，再按下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按鈕，後端會因為前端發送請求時沒有帶入識別碼而導致編輯失敗，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所示。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設計完畢後，就可以開始設計測試案例了。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如圖 所示，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我們使用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設計了這個測試案例。 執行測試案例之前會在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時將 </a:t>
            </a:r>
            <a:r>
              <a:rPr lang="en-US" altLang="zh-TW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功能打開。</a:t>
            </a:r>
            <a:endParaRPr lang="en-US" altLang="zh-TW" sz="1200" b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當程式執行到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因上一段介紹的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而生，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此時前端不應該顯示遺失詳細資訊的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Unplanned Item Window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，而是應該跳出一個訊息視窗顯示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``Sever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``Sorry, fail due to internal server error.''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的錯誤訊息通知使用者，測試結束後在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Teardown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再將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功能關閉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這張圖是修復過後的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程式碼截圖。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它跟修改前的差別在於：在第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行紀錄錯誤訊息之後，到了第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行我們把這個例外再往外丟。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而根據後端的設計，當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發生未處理的例外時，會回傳一個狀態碼為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給前端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而當前端收到這個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之後會跳出訊息視窗，通知使用者伺服器發生錯誤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壞味道經過修復之後，測試就順利通過了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最後再用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ShowEditUnplanItemAction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中的程式碼，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發現原本在上圖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中第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行行號左邊的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標記已經消失，證明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 Handler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已經被我們移除。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雲端部分的程式碼獨立</a:t>
            </a: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因此我的研究目標是補齊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定義的壞味道自動化重構方法，和改善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是一個靜態分析程式碼的工具，能夠偵測和產生壞味道的報表，並藉由重構來消除壞味道。在</a:t>
            </a:r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工具中，定義了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種壞味道，這六種壞味道分別是：</a:t>
            </a:r>
            <a:r>
              <a:rPr lang="en-US" altLang="zh-TW" sz="1200" dirty="0" smtClean="0"/>
              <a:t> </a:t>
            </a:r>
          </a:p>
          <a:p>
            <a:pPr lvl="0"/>
            <a:r>
              <a:rPr lang="en-US" altLang="zh-TW" sz="1200" dirty="0" smtClean="0"/>
              <a:t>Dummy Handler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提出包含四個強健度等級的例外處理模型，作為規劃與判斷軟體元件例外處理等級或能力的依據。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  <a:endParaRPr lang="zh-TW" altLang="en-US" dirty="0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</a:t>
            </a:r>
            <a:endParaRPr lang="en-US" altLang="zh-TW" dirty="0" smtClean="0"/>
          </a:p>
          <a:p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  <a:endParaRPr lang="zh-TW" altLang="en-US" dirty="0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996089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16175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實作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&amp;</a:t>
            </a:r>
            <a:br>
              <a:rPr lang="en-US" altLang="zh-TW" dirty="0" smtClean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957055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000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682948"/>
            <a:ext cx="648072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924" y="1228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2852936"/>
            <a:ext cx="67687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18684" y="1585574"/>
            <a:ext cx="7343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72359" y="4509120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5656" y="1556792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72008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</a:t>
            </a:r>
            <a:r>
              <a:rPr lang="zh-TW" altLang="en-US" dirty="0" smtClean="0">
                <a:latin typeface="標楷體" pitchFamily="65" charset="-120"/>
              </a:rPr>
              <a:t>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4234" r="1546" b="1573"/>
          <a:stretch>
            <a:fillRect/>
          </a:stretch>
        </p:blipFill>
        <p:spPr bwMode="auto">
          <a:xfrm>
            <a:off x="1043608" y="214716"/>
            <a:ext cx="6788592" cy="65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611560" y="1389883"/>
            <a:ext cx="5468938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5656" y="1556792"/>
            <a:ext cx="4455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492896"/>
            <a:ext cx="4464496" cy="396044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832383" y="3969966"/>
            <a:ext cx="5866051" cy="22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2100580" y="1709103"/>
            <a:ext cx="4942840" cy="4417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148619" y="1608834"/>
            <a:ext cx="8260493" cy="434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01333" y="2749570"/>
            <a:ext cx="6201866" cy="31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491064" cy="434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7148" y="158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0588" y="2348880"/>
            <a:ext cx="6892188" cy="31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907704" y="1250221"/>
            <a:ext cx="4861520" cy="55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660525" y="-407988"/>
            <a:ext cx="4892675" cy="712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03235" y="2348880"/>
            <a:ext cx="5759450" cy="3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000" dirty="0"/>
              <a:t>Nested Try </a:t>
            </a:r>
            <a:r>
              <a:rPr lang="en-US" altLang="zh-TW" sz="2000" dirty="0" smtClean="0"/>
              <a:t>Statement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2646528"/>
            <a:ext cx="5759450" cy="2685415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896706" y="21937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63688" y="20822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不提供</a:t>
            </a:r>
            <a:endParaRPr lang="zh-TW" altLang="en-US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01188" y="3526797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3914" y="2347139"/>
            <a:ext cx="5759450" cy="137287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971600" y="3638550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7148" y="1581671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273042"/>
            <a:ext cx="5759450" cy="2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1799272" y="1354455"/>
            <a:ext cx="5545455" cy="5367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1258475" y="2472149"/>
            <a:ext cx="5731114" cy="2690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1331640" y="2561838"/>
            <a:ext cx="5904656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01689" y="2361731"/>
            <a:ext cx="8595088" cy="422379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8194" name="Picture 2" descr="CC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4492" r="11053" b="2240"/>
          <a:stretch>
            <a:fillRect/>
          </a:stretch>
        </p:blipFill>
        <p:spPr bwMode="auto">
          <a:xfrm>
            <a:off x="1547664" y="764704"/>
            <a:ext cx="5184576" cy="571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幫助想程式碼改善品質的人，開發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pic>
        <p:nvPicPr>
          <p:cNvPr id="9218" name="Picture 2" descr="CC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3552" r="2046" b="2501"/>
          <a:stretch>
            <a:fillRect/>
          </a:stretch>
        </p:blipFill>
        <p:spPr bwMode="auto">
          <a:xfrm>
            <a:off x="1547664" y="-44451"/>
            <a:ext cx="5464371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333" y="182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5859" y="2420888"/>
            <a:ext cx="6624141" cy="31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5576" y="1559041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sz="2000" dirty="0"/>
              <a:t>Exception Thrown </a:t>
            </a:r>
            <a:r>
              <a:rPr lang="en-US" altLang="zh-TW" sz="2000" dirty="0" smtClean="0"/>
              <a:t>From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Finally </a:t>
            </a:r>
            <a:r>
              <a:rPr lang="en-US" altLang="zh-TW" sz="2000" dirty="0"/>
              <a:t>Block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壞味道的重構功能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703947"/>
            <a:ext cx="6696744" cy="32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67148" y="1581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278601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47664" y="120796"/>
            <a:ext cx="5976664" cy="673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179512" y="1704934"/>
            <a:ext cx="875514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9858"/>
              </p:ext>
            </p:extLst>
          </p:nvPr>
        </p:nvGraphicFramePr>
        <p:xfrm>
          <a:off x="323528" y="2276872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捕捉到的例外後丟出</a:t>
                      </a:r>
                      <a:r>
                        <a:rPr lang="en-US" sz="1800" kern="100">
                          <a:effectLst/>
                        </a:rPr>
                        <a:t>RuntimeException</a:t>
                      </a:r>
                      <a:r>
                        <a:rPr lang="zh-TW" sz="1800" kern="100">
                          <a:effectLst/>
                        </a:rPr>
                        <a:t>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捕捉到的例外型別直接丟出來進行回報。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Unprotected Main Program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產生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保護主程式，且</a:t>
                      </a:r>
                      <a:r>
                        <a:rPr lang="en-US" sz="1800" kern="100">
                          <a:effectLst/>
                        </a:rPr>
                        <a:t>catch</a:t>
                      </a:r>
                      <a:r>
                        <a:rPr lang="zh-TW" sz="1800" kern="100">
                          <a:effectLst/>
                        </a:rPr>
                        <a:t>捕捉</a:t>
                      </a:r>
                      <a:r>
                        <a:rPr lang="en-US" sz="1800" kern="100">
                          <a:effectLst/>
                        </a:rPr>
                        <a:t>Exception</a:t>
                      </a:r>
                      <a:r>
                        <a:rPr lang="zh-TW" sz="1800" kern="100">
                          <a:effectLst/>
                        </a:rPr>
                        <a:t>類別後不做任何事。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產生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保護主程式，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捕捉</a:t>
                      </a:r>
                      <a:r>
                        <a:rPr lang="en-US" sz="1800" kern="100" dirty="0" err="1">
                          <a:effectLst/>
                        </a:rPr>
                        <a:t>Throwable</a:t>
                      </a:r>
                      <a:r>
                        <a:rPr lang="zh-TW" sz="1800" kern="100" dirty="0">
                          <a:effectLst/>
                        </a:rPr>
                        <a:t>類別並印出例外訊息和將例外寫入日誌中。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Careless Cleanup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增加快速修復功能。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>
                <a:effectLst/>
              </a:rPr>
              <a:t>工具快速修復與重構差異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重構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34239"/>
              </p:ext>
            </p:extLst>
          </p:nvPr>
        </p:nvGraphicFramePr>
        <p:xfrm>
          <a:off x="323528" y="2204864"/>
          <a:ext cx="8640959" cy="4151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61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zh-TW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Empty Catch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使用者能夠選擇自己定義的例外類別來將例外丟出。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使用者能夠選擇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例外類別，包含使用者定義的</a:t>
                      </a:r>
                      <a:r>
                        <a:rPr lang="en-US" sz="1800" kern="100">
                          <a:effectLst/>
                        </a:rPr>
                        <a:t>Unchecked</a:t>
                      </a:r>
                      <a:r>
                        <a:rPr lang="zh-TW" sz="1800" kern="100">
                          <a:effectLst/>
                        </a:rPr>
                        <a:t>例外，來將例外丟出。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9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Nested Try Statement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與</a:t>
                      </a:r>
                      <a:r>
                        <a:rPr lang="en-US" sz="1800" kern="100">
                          <a:effectLst/>
                        </a:rPr>
                        <a:t>Eclipse</a:t>
                      </a:r>
                      <a:r>
                        <a:rPr lang="zh-TW" sz="1800" kern="100">
                          <a:effectLst/>
                        </a:rPr>
                        <a:t>的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做連結，自動化重構程式碼來消除壞味道。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 Thrown From Finally Block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將釋放資源的函式用</a:t>
                      </a:r>
                      <a:r>
                        <a:rPr lang="en-US" sz="1800" kern="100">
                          <a:effectLst/>
                        </a:rPr>
                        <a:t>try/catch</a:t>
                      </a:r>
                      <a:r>
                        <a:rPr lang="zh-TW" sz="1800" kern="100">
                          <a:effectLst/>
                        </a:rPr>
                        <a:t>包住，並且</a:t>
                      </a:r>
                      <a:r>
                        <a:rPr lang="en-US" sz="1800" kern="100">
                          <a:effectLst/>
                        </a:rPr>
                        <a:t>Extract Method</a:t>
                      </a:r>
                      <a:r>
                        <a:rPr lang="zh-TW" sz="1800" kern="100">
                          <a:effectLst/>
                        </a:rPr>
                        <a:t>，讓使用者自己定義獨立出來的函式名稱，自動化重構程式碼來消除壞味道。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>
                          <a:effectLst/>
                        </a:rPr>
                        <a:t>Robusta</a:t>
                      </a:r>
                      <a:r>
                        <a:rPr lang="zh-TW" sz="1800" kern="100" dirty="0">
                          <a:effectLst/>
                        </a:rPr>
                        <a:t>工具自動化重構功能，將獨立出來的函式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0" y="2260142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940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47564" y="2492896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466720" y="156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457200" y="1600200"/>
            <a:ext cx="82296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17673"/>
            <a:ext cx="7416824" cy="39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8" y="2708920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r>
              <a:rPr lang="zh-TW" altLang="zh-TW" b="1" dirty="0"/>
              <a:t>消除</a:t>
            </a:r>
            <a:r>
              <a:rPr lang="en-US" altLang="zh-TW" b="1" dirty="0"/>
              <a:t>Exception Thrown Form Finally Block</a:t>
            </a:r>
            <a:r>
              <a:rPr lang="zh-TW" altLang="zh-TW" b="1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45" y="2725676"/>
            <a:ext cx="686655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9" y="2446079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</a:t>
            </a:r>
            <a:r>
              <a:rPr kumimoji="0" lang="zh-TW" altLang="en-US" dirty="0"/>
              <a:t>齊</a:t>
            </a:r>
            <a:r>
              <a:rPr kumimoji="0" lang="zh-TW" altLang="en-US" dirty="0" smtClean="0"/>
              <a:t>對應壞味道的重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58958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工具原有的壞味道消除方法重新修正及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Careless Cleanup</a:t>
            </a:r>
            <a:r>
              <a:rPr lang="zh-TW" altLang="zh-TW" dirty="0"/>
              <a:t>壞味道的快速修復功能實作於</a:t>
            </a:r>
            <a:r>
              <a:rPr lang="en-US" altLang="zh-TW" dirty="0"/>
              <a:t>Robusta</a:t>
            </a:r>
            <a:r>
              <a:rPr lang="zh-TW" altLang="zh-TW" dirty="0"/>
              <a:t>工具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/>
              <a:t>將</a:t>
            </a:r>
            <a:r>
              <a:rPr lang="en-US" altLang="zh-TW" dirty="0"/>
              <a:t>Robusta</a:t>
            </a:r>
            <a:r>
              <a:rPr lang="zh-TW" altLang="zh-TW" dirty="0"/>
              <a:t>工具應用於開源專案，且成功的消除程式碼中例外處理的壞味道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</a:t>
            </a:r>
            <a:r>
              <a:rPr lang="zh-TW" altLang="en-US" dirty="0" smtClean="0"/>
              <a:t>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b="1" dirty="0" smtClean="0"/>
              <a:t>未來展望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Cleanup</a:t>
            </a:r>
            <a:r>
              <a:rPr lang="zh-TW" altLang="zh-TW" dirty="0"/>
              <a:t>壞味道能夠提供重構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en-US" altLang="zh-TW" dirty="0"/>
              <a:t>Careless Cleanup</a:t>
            </a:r>
            <a:r>
              <a:rPr lang="zh-TW" altLang="zh-TW" dirty="0"/>
              <a:t>和</a:t>
            </a:r>
            <a:r>
              <a:rPr lang="en-US" altLang="zh-TW" dirty="0"/>
              <a:t>Exception Thrown From Finally Block</a:t>
            </a:r>
            <a:r>
              <a:rPr lang="zh-TW" altLang="zh-TW" dirty="0"/>
              <a:t>壞味道消除後衍生的</a:t>
            </a:r>
            <a:r>
              <a:rPr lang="en-US" altLang="zh-TW" dirty="0"/>
              <a:t>Dummy Handler</a:t>
            </a:r>
            <a:r>
              <a:rPr lang="zh-TW" altLang="zh-TW" dirty="0"/>
              <a:t>壞味道是用印出來的方式，希望之後能夠將例外訊息記錄到日誌檔中。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標楷體" pitchFamily="65" charset="-120"/>
              </a:rPr>
              <a:t>Robusta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400" dirty="0" smtClean="0">
                <a:latin typeface="標楷體" pitchFamily="65" charset="-120"/>
              </a:rPr>
              <a:t>強健度等級</a:t>
            </a:r>
            <a:endParaRPr lang="en-US" altLang="zh-TW" sz="24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/>
              <a:t>Abstract 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25662</TotalTime>
  <Words>4611</Words>
  <Application>Microsoft Office PowerPoint</Application>
  <PresentationFormat>如螢幕大小 (4:3)</PresentationFormat>
  <Paragraphs>566</Paragraphs>
  <Slides>65</Slides>
  <Notes>58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2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Robusta</vt:lpstr>
      <vt:lpstr>強健度等級</vt:lpstr>
      <vt:lpstr>強健度等級</vt:lpstr>
      <vt:lpstr>強健度等級</vt:lpstr>
      <vt:lpstr>強健度等級</vt:lpstr>
      <vt:lpstr>Abstract Syntax Tree</vt:lpstr>
      <vt:lpstr>大綱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PowerPoint 簡報</vt:lpstr>
      <vt:lpstr>Dummy Handler &amp; Empty Catch Block</vt:lpstr>
      <vt:lpstr>Dummy Handler &amp; Empty Catch Block</vt:lpstr>
      <vt:lpstr>Dummy Handler &amp; Empty Catch Block</vt:lpstr>
      <vt:lpstr>Dummy Handler &amp; Empty Catch Block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Unprotected Main Program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Careless Cleanup</vt:lpstr>
      <vt:lpstr>Careless Cleanup</vt:lpstr>
      <vt:lpstr>Careless Cleanup</vt:lpstr>
      <vt:lpstr>Careless Cleanup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過去與現在Robusta工具快速修復與重構差異</vt:lpstr>
      <vt:lpstr>過去與現在Robusta工具快速修復與重構差異</vt:lpstr>
      <vt:lpstr>壞味道的偵測、暴露及消除流程</vt:lpstr>
      <vt:lpstr>大綱</vt:lpstr>
      <vt:lpstr>Dummy Handler應用實例</vt:lpstr>
      <vt:lpstr>Dummy Handler應用實例</vt:lpstr>
      <vt:lpstr>Dummy Handler應用實例</vt:lpstr>
      <vt:lpstr>Careless Cleanup應用實例</vt:lpstr>
      <vt:lpstr>PowerPoint 簡報</vt:lpstr>
      <vt:lpstr>Careless Cleanup應用實例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511</cp:revision>
  <dcterms:created xsi:type="dcterms:W3CDTF">2012-03-15T07:05:43Z</dcterms:created>
  <dcterms:modified xsi:type="dcterms:W3CDTF">2018-06-08T09:38:38Z</dcterms:modified>
</cp:coreProperties>
</file>