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291" r:id="rId9"/>
    <p:sldId id="368" r:id="rId10"/>
    <p:sldId id="474" r:id="rId11"/>
    <p:sldId id="426" r:id="rId12"/>
    <p:sldId id="440" r:id="rId13"/>
    <p:sldId id="441" r:id="rId14"/>
    <p:sldId id="442" r:id="rId15"/>
    <p:sldId id="453" r:id="rId16"/>
    <p:sldId id="454" r:id="rId17"/>
    <p:sldId id="467" r:id="rId18"/>
    <p:sldId id="354" r:id="rId19"/>
    <p:sldId id="420" r:id="rId20"/>
    <p:sldId id="422" r:id="rId21"/>
    <p:sldId id="473" r:id="rId22"/>
    <p:sldId id="457" r:id="rId23"/>
    <p:sldId id="458" r:id="rId24"/>
    <p:sldId id="475" r:id="rId25"/>
    <p:sldId id="459" r:id="rId26"/>
    <p:sldId id="460" r:id="rId27"/>
    <p:sldId id="461" r:id="rId28"/>
    <p:sldId id="462" r:id="rId29"/>
    <p:sldId id="464" r:id="rId30"/>
    <p:sldId id="372" r:id="rId31"/>
    <p:sldId id="465" r:id="rId32"/>
    <p:sldId id="377" r:id="rId33"/>
    <p:sldId id="373" r:id="rId34"/>
    <p:sldId id="383" r:id="rId35"/>
    <p:sldId id="470" r:id="rId36"/>
    <p:sldId id="385" r:id="rId37"/>
    <p:sldId id="384" r:id="rId38"/>
    <p:sldId id="386" r:id="rId39"/>
    <p:sldId id="471" r:id="rId40"/>
    <p:sldId id="415" r:id="rId41"/>
    <p:sldId id="387" r:id="rId42"/>
    <p:sldId id="338" r:id="rId43"/>
    <p:sldId id="280" r:id="rId44"/>
    <p:sldId id="414" r:id="rId45"/>
    <p:sldId id="472" r:id="rId46"/>
    <p:sldId id="275" r:id="rId47"/>
    <p:sldId id="447" r:id="rId48"/>
    <p:sldId id="448" r:id="rId49"/>
    <p:sldId id="449" r:id="rId50"/>
    <p:sldId id="450" r:id="rId51"/>
    <p:sldId id="451" r:id="rId52"/>
    <p:sldId id="452" r:id="rId53"/>
    <p:sldId id="406" r:id="rId54"/>
    <p:sldId id="345" r:id="rId55"/>
    <p:sldId id="416" r:id="rId56"/>
    <p:sldId id="417" r:id="rId57"/>
    <p:sldId id="418" r:id="rId58"/>
    <p:sldId id="424" r:id="rId59"/>
    <p:sldId id="425" r:id="rId60"/>
    <p:sldId id="466" r:id="rId61"/>
    <p:sldId id="434" r:id="rId62"/>
    <p:sldId id="445" r:id="rId63"/>
    <p:sldId id="446" r:id="rId64"/>
    <p:sldId id="476" r:id="rId65"/>
    <p:sldId id="436" r:id="rId66"/>
    <p:sldId id="437" r:id="rId67"/>
    <p:sldId id="382" r:id="rId68"/>
    <p:sldId id="469" r:id="rId69"/>
    <p:sldId id="381" r:id="rId70"/>
    <p:sldId id="380" r:id="rId71"/>
    <p:sldId id="359" r:id="rId72"/>
    <p:sldId id="468" r:id="rId73"/>
    <p:sldId id="379" r:id="rId74"/>
    <p:sldId id="378" r:id="rId7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10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我的論文題目是：利用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快速修復是比較不具有彈性的，他不提供選項讓使用者設定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4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包覆起來，並且在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類別的例外，在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類別的例外，但如果發生了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消除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的方法為將釋放資源的程式碼移到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中，為了不讓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丟出例外，因此用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try/catch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將釋放資源的程式碼保護住，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並在資源釋放之前，判斷物件是否為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雖然這樣會產生</a:t>
            </a:r>
            <a:r>
              <a:rPr lang="en-US" altLang="zh-TW" dirty="0" smtClean="0"/>
              <a:t>Nested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，但只要在透過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提供的自動化重構來消除即可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effectLst/>
              </a:rPr>
              <a:t>這兩個壞味道的消除方法，都是將例外往上一層回報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提供了兩種快速修復方法，為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dirty="0" smtClean="0"/>
              <a:t>例如圖片的第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另一個為直接將接到的例外轉成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的重構方法重複，所以我們把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拿掉，留下一個快速修復功能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QuickFix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觸發對應的壞味道消除功能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這裡會以</a:t>
            </a:r>
            <a:r>
              <a:rPr lang="en-US" altLang="zh-TW" dirty="0" smtClean="0"/>
              <a:t>Careless</a:t>
            </a:r>
            <a:r>
              <a:rPr lang="en-US" altLang="zh-TW" baseline="0" dirty="0" smtClean="0"/>
              <a:t> Cleanup</a:t>
            </a:r>
            <a:r>
              <a:rPr lang="zh-TW" altLang="en-US" baseline="0" dirty="0" smtClean="0"/>
              <a:t>為例，來介紹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r>
              <a:rPr lang="zh-TW" altLang="en-US" baseline="0" dirty="0" smtClean="0"/>
              <a:t> 和</a:t>
            </a:r>
            <a:r>
              <a:rPr lang="en-US" altLang="zh-TW" baseline="0" dirty="0" err="1" smtClean="0"/>
              <a:t>seq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//</a:t>
            </a:r>
            <a:r>
              <a:rPr lang="zh-TW" altLang="en-US" baseline="0" dirty="0" smtClean="0"/>
              <a:t>虛線代表使用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1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類別，執行快速修復的功能來消除壞味道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228600" indent="-22860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來走放釋放資源的函式，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取得會丟出的例外型別。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來取得釋放資源的函式，並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(1.10)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重構是比較有彈性的，會提供選單讓使用者選擇要丟出的例外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發生例外時，若對例外進行的處理方式為向上層呼叫者回報，程式最後會執行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裡的程式碼。如果當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裡的程式碼也發生例外並向上層回報的話，會覆蓋掉原先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裡所回報的例外，產生「例外蓋台」的現象，稱之為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的地方發生了例外，會被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捕捉來到第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行，將例外放入向上層回報的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行執行釋放資源的函式，如果這裡也發生了例外，會覆蓋掉原來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行要回報的例外，而改回報釋放資源失敗的例外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提供的重構功能，會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裡釋放資源的函式獨立成一個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將釋放資源的函式保護起來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的部分，印出例外訊息，衍生出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這兩個壞味道對程式碼影響的權衡之下，我們認為這裡留下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的影響是比較小的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但怕使用者會對這個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有疑慮，所以我們對它加了註解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這是我們改善後的結果，例如圖片第</a:t>
            </a:r>
            <a:r>
              <a:rPr lang="en-US" altLang="zh-TW" dirty="0" smtClean="0"/>
              <a:t>23~27</a:t>
            </a:r>
            <a:r>
              <a:rPr lang="zh-TW" altLang="en-US" dirty="0" smtClean="0"/>
              <a:t>行中，建議使用者留下這個壞味道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的類別，啟動重構頁面讓使用者設定相關參數。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類別，因此能夠提供預覽畫面協助使用者設定重構的相關資訊。在使用者設定完成後，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接下來要介紹的是</a:t>
            </a:r>
            <a:r>
              <a:rPr lang="zh-TW" altLang="zh-TW" dirty="0" smtClean="0">
                <a:effectLst/>
              </a:rPr>
              <a:t>過去與現在</a:t>
            </a:r>
            <a:r>
              <a:rPr lang="en-US" altLang="zh-TW" dirty="0" smtClean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工具快速修復與重構差異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在快速修復功能：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Dummy 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壞味道中，原來的</a:t>
            </a:r>
            <a:r>
              <a:rPr lang="en-US" altLang="zh-TW" dirty="0" smtClean="0"/>
              <a:t>Robusta……..</a:t>
            </a:r>
            <a:r>
              <a:rPr lang="zh-TW" altLang="en-US" dirty="0" smtClean="0"/>
              <a:t>，我們將它修正為</a:t>
            </a:r>
            <a:r>
              <a:rPr lang="en-US" altLang="zh-TW" dirty="0" smtClean="0"/>
              <a:t>……</a:t>
            </a:r>
          </a:p>
          <a:p>
            <a:pPr algn="just">
              <a:spcAft>
                <a:spcPts val="0"/>
              </a:spcAft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Unprotected Main Program</a:t>
            </a:r>
            <a:r>
              <a:rPr lang="zh-TW" altLang="en-US" sz="1200" kern="100" dirty="0" smtClean="0">
                <a:effectLst/>
              </a:rPr>
              <a:t>壞味道中，都會產生</a:t>
            </a:r>
            <a:r>
              <a:rPr lang="zh-TW" altLang="zh-TW" sz="1200" kern="100" dirty="0" smtClean="0">
                <a:effectLst/>
              </a:rPr>
              <a:t>產生</a:t>
            </a:r>
            <a:r>
              <a:rPr lang="en-US" altLang="zh-TW" sz="1200" kern="100" dirty="0" smtClean="0">
                <a:effectLst/>
              </a:rPr>
              <a:t>try/catch</a:t>
            </a:r>
            <a:r>
              <a:rPr lang="zh-TW" altLang="zh-TW" sz="1200" kern="100" dirty="0" smtClean="0">
                <a:effectLst/>
              </a:rPr>
              <a:t>保護主程式</a:t>
            </a:r>
            <a:r>
              <a:rPr lang="zh-TW" altLang="en-US" sz="1200" kern="100" dirty="0" smtClean="0">
                <a:effectLst/>
              </a:rPr>
              <a:t>，差異在：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smtClean="0">
                <a:effectLst/>
              </a:rPr>
              <a:t>Exception</a:t>
            </a:r>
            <a:r>
              <a:rPr lang="zh-TW" altLang="zh-TW" sz="1200" kern="100" dirty="0" smtClean="0">
                <a:effectLst/>
              </a:rPr>
              <a:t>類別後不做任何事。</a:t>
            </a:r>
            <a:r>
              <a:rPr lang="zh-TW" altLang="en-US" dirty="0" smtClean="0"/>
              <a:t>我們將它修正為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err="1" smtClean="0">
                <a:effectLst/>
              </a:rPr>
              <a:t>Throwable</a:t>
            </a:r>
            <a:r>
              <a:rPr lang="zh-TW" altLang="zh-TW" sz="1200" kern="100" dirty="0" smtClean="0">
                <a:effectLst/>
              </a:rPr>
              <a:t>類別</a:t>
            </a:r>
            <a:r>
              <a:rPr lang="zh-TW" altLang="en-US" sz="1200" kern="100" dirty="0" smtClean="0">
                <a:effectLst/>
              </a:rPr>
              <a:t>且</a:t>
            </a:r>
            <a:r>
              <a:rPr lang="zh-TW" altLang="zh-TW" sz="1200" kern="100" dirty="0" smtClean="0">
                <a:effectLst/>
              </a:rPr>
              <a:t>印出例外訊息和將例外</a:t>
            </a:r>
            <a:r>
              <a:rPr lang="zh-TW" altLang="en-US" sz="1200" kern="100" dirty="0" smtClean="0">
                <a:effectLst/>
              </a:rPr>
              <a:t>訊息</a:t>
            </a:r>
            <a:r>
              <a:rPr lang="zh-TW" altLang="zh-TW" sz="1200" kern="100" dirty="0" smtClean="0">
                <a:effectLst/>
              </a:rPr>
              <a:t>寫入日誌中。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Careless Cleanup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壞味道中，我們增加了這個功能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而重構部分</a:t>
            </a:r>
            <a:endParaRPr lang="en-US" altLang="zh-TW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Exception Thrown From Finally Block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dirty="0" smtClean="0"/>
              <a:t> ，我們</a:t>
            </a:r>
            <a:r>
              <a:rPr lang="en-US" altLang="zh-TW" dirty="0" smtClean="0"/>
              <a:t>….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我們提供了一套壞味道消除流程，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首先，我們會先偵測專案裡有哪些壞味道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產生曝露程式碼壞味道的測試案例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論文提供的利用測試案例來曝露壞味道所帶來的影響，；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第四步：藉由本論文介紹的壞味道消除方法，正確的處理例外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消除程式碼的壞味道；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再執行一次剛剛失敗的測試案例，測試通過代表例外已經被正確的處理，強健度因此提升。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為範例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壞味道消除流程來對案例進行分析與應用。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1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行發生例外時，會將例外向上層回報，接著執行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發生例外，將會覆蓋第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行原本要回報的例外，改向上層回報第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98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的偵測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因為他沒有用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是採用「番茄鐘工作法」的桌面時間管理工具，由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語言所撰寫，來幫助使用者管理時間，提高工作效率。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學長們實作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來幫助開發人員正確處理例外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</a:t>
            </a:r>
            <a:endParaRPr lang="en-US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定義的壞味道隨著時間的演進，偵測的功能越精確，但部分對應壞味道的消除方法尚未實作或有能夠改善的地方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保護起來，且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類別，最後將例外訊息寫入日誌檔中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最後是結論與未來展望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66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原有的壞味道消除方法重新修正及改善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並且</a:t>
            </a:r>
            <a:r>
              <a:rPr lang="zh-TW" altLang="zh-TW" dirty="0" smtClean="0"/>
              <a:t>將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壞味道的快速修復功能實作於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最後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應用於開源專案，成功消除程式碼中例外處理的壞味道</a:t>
            </a:r>
            <a:endParaRPr lang="en-US" altLang="zh-TW" b="1" dirty="0" smtClean="0"/>
          </a:p>
          <a:p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的快速修復功能中，目前只提供對一層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來進行快速修復，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如果釋放資源的程式碼在超過一層的巢狀結構則無法消除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因此如果能夠讓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在多層巢狀結構下快速修復的話，消除壞味道的功能將會更完善。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例如圖片的第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行是第二層的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沒有辦法執行快速修復功能來消除壞味道</a:t>
            </a:r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在快速修復後，會衍生出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，如果能夠提供重構功能，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讓使用者能夠填寫要獨立出來的函式名稱，並將衍生的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，對使用者會方便很多。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消除後衍生的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是用印出來的方式，希望之後能夠將例外訊息記錄到日誌檔中。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85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消除壞味道的方法都是用丟出去的方式？</a:t>
            </a:r>
            <a:endParaRPr lang="en-US" altLang="zh-TW" dirty="0" smtClean="0"/>
          </a:p>
          <a:p>
            <a:r>
              <a:rPr lang="zh-TW" altLang="en-US" dirty="0" smtClean="0"/>
              <a:t>我的論文著重讓強健度等級從等級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到等級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ETFB</a:t>
            </a:r>
            <a:r>
              <a:rPr lang="zh-TW" altLang="en-US" dirty="0" smtClean="0"/>
              <a:t>壞味道消除方法 為什麼卻是從等級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降回等級</a:t>
            </a:r>
            <a:r>
              <a:rPr lang="en-US" altLang="zh-TW" dirty="0" smtClean="0"/>
              <a:t>0?</a:t>
            </a:r>
          </a:p>
          <a:p>
            <a:r>
              <a:rPr lang="zh-TW" altLang="en-US" dirty="0" smtClean="0"/>
              <a:t>我參考了例外處理設計的逆襲和一些資料，都建議：</a:t>
            </a:r>
            <a:r>
              <a:rPr lang="en-US" altLang="zh-TW" dirty="0" smtClean="0"/>
              <a:t>finally block</a:t>
            </a:r>
            <a:r>
              <a:rPr lang="zh-TW" altLang="en-US" dirty="0" smtClean="0"/>
              <a:t>不要丟出例外。所以如果會產生例外，將這個例外紀錄到日誌檔中。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5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種壞味道：</a:t>
            </a:r>
            <a:r>
              <a:rPr lang="en-US" altLang="zh-TW" sz="12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提出包含四個強健度等級的例外處理模型，作為判斷軟體例外處理能力的依據。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為錯誤回報：當例外發生時，要將例外回報給上層呼叫者知道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壞味道的自動化重構功能，和改善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原來消除壞味道的方法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這是快速修復功能的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dirty="0" smtClean="0">
                <a:effectLst/>
              </a:rPr>
              <a:t>Handler</a:t>
            </a:r>
            <a:r>
              <a:rPr lang="zh-TW" altLang="en-US" dirty="0" smtClean="0">
                <a:effectLst/>
              </a:rPr>
              <a:t> 為例子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當使用者要消除壞味道時，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在</a:t>
            </a:r>
            <a:r>
              <a:rPr lang="zh-TW" altLang="zh-TW" sz="1200" dirty="0" smtClean="0"/>
              <a:t>介面宣告</a:t>
            </a:r>
            <a:r>
              <a:rPr lang="zh-TW" altLang="en-US" sz="1200" dirty="0" smtClean="0"/>
              <a:t>要回報</a:t>
            </a:r>
            <a:r>
              <a:rPr lang="zh-TW" altLang="zh-TW" sz="1200" dirty="0" smtClean="0"/>
              <a:t>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自動化快速修復。</a:t>
            </a:r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366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dirty="0" smtClean="0"/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將圖片以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格式來進行編碼並輸出的程式碼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，例外會被向上層回報，導致程式碼不會執行到第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造成資源沒有被正常釋放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98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接下來是背景知識介紹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kumimoji="0" lang="en-US" altLang="zh-TW" dirty="0" smtClean="0">
                <a:effectLst/>
              </a:rPr>
              <a:t>Careless Cleanup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readPieDatasetFromXML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會捕捉兩種例外，為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ParserConfigurationException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來舉例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newSAXParser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，會來到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捕捉住並印出例外訊息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最後程式會回傳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我們認為當程式碼發生例外時，已經在不正確的狀態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捕捉後卻沒有對狀態進行回復或任何處理，只有印出例外訊息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讓程式碼繼續帶著不正確的狀態執行下去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同學的論文產生曝露壞味道影響的測試案例後，再將其測試案例相關的設定補齊。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行是含有壞味道的程式碼，這裡發生例外後，程式碼繼續往下執行，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因此執行測試後，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729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提供的自動化快速修復或重構功能來消除壞味道，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以重構功能為例。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捕捉到例外後以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向上層回報。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原先失敗的測試因為例外被正確處理而成功。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：例如圖中的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method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接下來是我的研究方法</a:t>
            </a:r>
            <a:endParaRPr lang="en-US" altLang="zh-TW" dirty="0" smtClean="0"/>
          </a:p>
          <a:p>
            <a:r>
              <a:rPr lang="zh-TW" altLang="en-US" dirty="0" smtClean="0"/>
              <a:t>我會以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提供的兩種功能「快速修復」和「重構」來做區別，介紹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如何消除壞味道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0689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latin typeface="標楷體" pitchFamily="65" charset="-120"/>
              </a:rPr>
              <a:t>快速修復</a:t>
            </a:r>
            <a:endParaRPr lang="en-US" altLang="zh-TW" dirty="0">
              <a:latin typeface="標楷體" pitchFamily="65" charset="-120"/>
            </a:endParaRPr>
          </a:p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17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原來的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-35421" y="2780928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5433" y="1391517"/>
            <a:ext cx="8554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5277" y="4437466"/>
            <a:ext cx="555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設計與實作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8835" r="2001" b="5177"/>
          <a:stretch/>
        </p:blipFill>
        <p:spPr>
          <a:xfrm>
            <a:off x="179512" y="1700808"/>
            <a:ext cx="8853582" cy="38988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7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755576" y="87839"/>
            <a:ext cx="8018720" cy="6437505"/>
            <a:chOff x="755576" y="87839"/>
            <a:chExt cx="8018720" cy="6443433"/>
          </a:xfrm>
        </p:grpSpPr>
        <p:pic>
          <p:nvPicPr>
            <p:cNvPr id="8194" name="Picture 2" descr="CCQuickFix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" t="30659" r="11500" b="2240"/>
            <a:stretch/>
          </p:blipFill>
          <p:spPr bwMode="auto">
            <a:xfrm>
              <a:off x="755576" y="142453"/>
              <a:ext cx="8018720" cy="63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 rot="5400000">
              <a:off x="6687001" y="142453"/>
              <a:ext cx="947504" cy="8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4851" r="1970" b="3801"/>
          <a:stretch/>
        </p:blipFill>
        <p:spPr>
          <a:xfrm>
            <a:off x="1907704" y="13320"/>
            <a:ext cx="5795285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3284984"/>
            <a:ext cx="8229600" cy="45259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</a:rPr>
              <a:t>重構</a:t>
            </a:r>
            <a:endParaRPr lang="en-US" altLang="zh-TW" dirty="0">
              <a:latin typeface="標楷體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451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488832" cy="37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8" y="2276872"/>
            <a:ext cx="8579296" cy="3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6049" y="13074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3499" y="1988840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83668" y="4961"/>
            <a:ext cx="6156684" cy="69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0" y="880046"/>
            <a:ext cx="9117152" cy="4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ea typeface="標楷體" panose="03000509000000000000" pitchFamily="65" charset="-120"/>
              </a:rPr>
              <a:pPr>
                <a:defRPr/>
              </a:pPr>
              <a:t>30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  <a:ea typeface="標楷體" panose="03000509000000000000" pitchFamily="65" charset="-120"/>
              </a:rPr>
              <a:t>過去與現在</a:t>
            </a:r>
            <a:r>
              <a:rPr lang="en-US" altLang="zh-TW" dirty="0">
                <a:effectLst/>
                <a:ea typeface="標楷體" panose="03000509000000000000" pitchFamily="65" charset="-120"/>
              </a:rPr>
              <a:t>Robusta</a:t>
            </a:r>
            <a:r>
              <a:rPr lang="zh-TW" altLang="zh-TW" dirty="0" smtClean="0">
                <a:effectLst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effectLst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ea typeface="標楷體" panose="03000509000000000000" pitchFamily="65" charset="-120"/>
              </a:rPr>
            </a:br>
            <a:r>
              <a:rPr lang="zh-TW" altLang="zh-TW" dirty="0" smtClean="0">
                <a:effectLst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effectLst/>
                <a:ea typeface="標楷體" panose="03000509000000000000" pitchFamily="65" charset="-120"/>
              </a:rPr>
              <a:t>修復與重構差異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259632"/>
            <a:ext cx="8229600" cy="4525963"/>
          </a:xfrm>
        </p:spPr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61693"/>
              </p:ext>
            </p:extLst>
          </p:nvPr>
        </p:nvGraphicFramePr>
        <p:xfrm>
          <a:off x="335603" y="1991495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壞味道種類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原本的</a:t>
                      </a:r>
                      <a:r>
                        <a:rPr lang="en-US" sz="1800" kern="100" baseline="0">
                          <a:effectLst/>
                          <a:ea typeface="標楷體" panose="03000509000000000000" pitchFamily="65" charset="-120"/>
                        </a:rPr>
                        <a:t>Robusta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本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論文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改善或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提供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的方法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Dummy Handler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&amp;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Empty Catch Block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</a:t>
                      </a:r>
                      <a:r>
                        <a:rPr lang="en-US" altLang="zh-TW" sz="1800" baseline="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RuntimeException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Unprotected Main Program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保護主程式，且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Exception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類別後不做任何事。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 err="1">
                          <a:effectLst/>
                          <a:ea typeface="標楷體" panose="03000509000000000000" pitchFamily="65" charset="-120"/>
                        </a:rPr>
                        <a:t>Throwable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類別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印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出例外訊息和將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例外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訊息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寫入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日誌中。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Careless Cleanup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無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增加快速修復功能。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zh-TW" dirty="0" smtClean="0">
                <a:effectLst/>
              </a:rPr>
              <a:t>快速</a:t>
            </a:r>
            <a:r>
              <a:rPr lang="zh-TW" altLang="zh-TW" dirty="0">
                <a:effectLst/>
              </a:rPr>
              <a:t>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357771"/>
            <a:ext cx="8229600" cy="4525963"/>
          </a:xfrm>
        </p:spPr>
        <p:txBody>
          <a:bodyPr/>
          <a:lstStyle/>
          <a:p>
            <a:r>
              <a:rPr lang="zh-TW" altLang="en-US" sz="2400" b="1" dirty="0" smtClean="0"/>
              <a:t>重構</a:t>
            </a: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27032"/>
              </p:ext>
            </p:extLst>
          </p:nvPr>
        </p:nvGraphicFramePr>
        <p:xfrm>
          <a:off x="134169" y="2764043"/>
          <a:ext cx="8640959" cy="207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Exception Thrown From Finally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將釋放資源的函式用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包住，並且</a:t>
                      </a:r>
                      <a:r>
                        <a:rPr lang="en-US" sz="1800" kern="100" dirty="0">
                          <a:effectLst/>
                        </a:rPr>
                        <a:t>Extract Method</a:t>
                      </a:r>
                      <a:r>
                        <a:rPr lang="zh-TW" sz="1800" kern="100" dirty="0">
                          <a:effectLst/>
                        </a:rPr>
                        <a:t>，讓</a:t>
                      </a:r>
                      <a:r>
                        <a:rPr lang="zh-TW" sz="1800" kern="100" dirty="0" smtClean="0">
                          <a:effectLst/>
                        </a:rPr>
                        <a:t>使用者定義</a:t>
                      </a:r>
                      <a:r>
                        <a:rPr lang="zh-TW" sz="1800" kern="100" dirty="0">
                          <a:effectLst/>
                        </a:rPr>
                        <a:t>獨立出來的函式名稱，自動化重構程式碼來消除壞味道。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 smtClean="0">
                          <a:effectLst/>
                        </a:rPr>
                        <a:t>Robusta</a:t>
                      </a:r>
                      <a:r>
                        <a:rPr lang="zh-TW" sz="1800" kern="100" dirty="0" smtClean="0">
                          <a:effectLst/>
                        </a:rPr>
                        <a:t>自動化</a:t>
                      </a:r>
                      <a:r>
                        <a:rPr lang="zh-TW" sz="1800" kern="100" dirty="0">
                          <a:effectLst/>
                        </a:rPr>
                        <a:t>重構功能，將獨立出</a:t>
                      </a:r>
                      <a:r>
                        <a:rPr lang="zh-TW" sz="1800" kern="100" dirty="0" smtClean="0">
                          <a:effectLst/>
                        </a:rPr>
                        <a:t>來函</a:t>
                      </a:r>
                      <a:r>
                        <a:rPr lang="zh-TW" sz="1800" kern="100" dirty="0">
                          <a:effectLst/>
                        </a:rPr>
                        <a:t>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76872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" y="2348880"/>
            <a:ext cx="9045109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Exception Thrown From Finally Block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5122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5" y="3019264"/>
            <a:ext cx="4386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9036496" cy="5141913"/>
          </a:xfrm>
        </p:spPr>
        <p:txBody>
          <a:bodyPr/>
          <a:lstStyle/>
          <a:p>
            <a:r>
              <a:rPr lang="zh-TW" altLang="zh-TW" dirty="0"/>
              <a:t>消除</a:t>
            </a:r>
            <a:r>
              <a:rPr lang="en-US" altLang="zh-TW" dirty="0"/>
              <a:t>Exception Thrown Form Finally Block</a:t>
            </a:r>
            <a:r>
              <a:rPr lang="zh-TW" altLang="zh-TW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932"/>
            <a:ext cx="8352928" cy="47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46" y="3074851"/>
            <a:ext cx="4332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9057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" y="2522150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Unprotected Main Program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pic>
        <p:nvPicPr>
          <p:cNvPr id="9" name="圖片 8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084903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6156"/>
            <a:ext cx="5336499" cy="14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味道隨著時間改變，有些功能尚未實作或可以再改善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627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40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" y="2276872"/>
            <a:ext cx="9003601" cy="347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C:\Users\jeni\AppData\Local\Microsoft\Windows\INetCache\Content.Word\testSucces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89" y="4996776"/>
            <a:ext cx="4338915" cy="113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49" y="2780928"/>
            <a:ext cx="8229600" cy="33131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360" y="1624012"/>
            <a:ext cx="843528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原有</a:t>
            </a:r>
            <a:r>
              <a:rPr lang="zh-TW" altLang="zh-TW" dirty="0"/>
              <a:t>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的</a:t>
            </a:r>
            <a:r>
              <a:rPr lang="zh-TW" altLang="zh-TW" dirty="0"/>
              <a:t>快速修復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/>
              <a:t>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45843"/>
            <a:ext cx="8008404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67667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TW" dirty="0" smtClean="0"/>
              <a:t>Careless Cleanup</a:t>
            </a:r>
            <a:r>
              <a:rPr lang="zh-TW" altLang="zh-TW" dirty="0" smtClean="0"/>
              <a:t>提供重構功能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2195513"/>
            <a:ext cx="7931224" cy="28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kumimoji="0" lang="en-US" altLang="zh-TW" dirty="0" smtClean="0"/>
              <a:t>Careless Cleanup</a:t>
            </a:r>
            <a:r>
              <a:rPr kumimoji="0" lang="zh-TW" altLang="zh-TW" dirty="0" smtClean="0"/>
              <a:t>和</a:t>
            </a:r>
            <a:r>
              <a:rPr kumimoji="0" lang="en-US" altLang="zh-TW" dirty="0" smtClean="0"/>
              <a:t>Exception Thrown From Finally Block</a:t>
            </a:r>
            <a:r>
              <a:rPr kumimoji="0" lang="zh-TW" altLang="zh-TW" dirty="0" smtClean="0"/>
              <a:t>衍生的</a:t>
            </a:r>
            <a:r>
              <a:rPr kumimoji="0" lang="en-US" altLang="zh-TW" dirty="0" smtClean="0"/>
              <a:t>Dummy Handler</a:t>
            </a:r>
            <a:r>
              <a:rPr kumimoji="0" lang="zh-TW" altLang="en-US" dirty="0" smtClean="0"/>
              <a:t>，</a:t>
            </a:r>
            <a:r>
              <a:rPr kumimoji="0" lang="zh-TW" altLang="zh-TW" dirty="0" smtClean="0"/>
              <a:t>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kumimoji="0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616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140968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226594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補齊尚未實作的重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30758" r="2015" b="5240"/>
          <a:stretch/>
        </p:blipFill>
        <p:spPr bwMode="auto">
          <a:xfrm>
            <a:off x="107504" y="476672"/>
            <a:ext cx="8775018" cy="57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功能－－重構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9" y="130583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67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59" y="2204864"/>
            <a:ext cx="8407585" cy="4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" y="2533554"/>
            <a:ext cx="8532980" cy="356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Careless Cleanup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3075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179"/>
            <a:ext cx="3900493" cy="15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2165558"/>
            <a:ext cx="8513787" cy="452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69</a:t>
            </a:fld>
            <a:endParaRPr lang="zh-TW" altLang="en-US" dirty="0"/>
          </a:p>
        </p:txBody>
      </p:sp>
      <p:pic>
        <p:nvPicPr>
          <p:cNvPr id="4098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2" y="3573016"/>
            <a:ext cx="4754895" cy="160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/>
              <a:t>Abstract </a:t>
            </a:r>
            <a:r>
              <a:rPr lang="en-US" altLang="zh-TW" sz="2400" dirty="0"/>
              <a:t>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70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323528" y="2971229"/>
            <a:ext cx="8229600" cy="33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Dummy Handler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060848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產生曝露</a:t>
            </a:r>
            <a:r>
              <a:rPr lang="en-US" altLang="zh-TW" dirty="0"/>
              <a:t>Dummy Handler</a:t>
            </a:r>
            <a:r>
              <a:rPr lang="zh-TW" altLang="zh-TW" dirty="0"/>
              <a:t>壞味道的測試案例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72</a:t>
            </a:fld>
            <a:endParaRPr lang="zh-TW" altLang="en-US" dirty="0"/>
          </a:p>
        </p:txBody>
      </p:sp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" y="1879978"/>
            <a:ext cx="9004498" cy="48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8402"/>
            <a:ext cx="3327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652"/>
            <a:ext cx="4557204" cy="1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2377009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快速修復</a:t>
            </a:r>
            <a:endParaRPr lang="en-US" altLang="zh-TW" sz="20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重</a:t>
            </a:r>
            <a:r>
              <a:rPr lang="zh-TW" altLang="en-US" sz="2000" dirty="0">
                <a:latin typeface="標楷體" pitchFamily="65" charset="-120"/>
              </a:rPr>
              <a:t>構</a:t>
            </a:r>
            <a:endParaRPr lang="en-US" altLang="zh-TW" sz="20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28942</TotalTime>
  <Words>5988</Words>
  <Application>Microsoft Office PowerPoint</Application>
  <PresentationFormat>如螢幕大小 (4:3)</PresentationFormat>
  <Paragraphs>645</Paragraphs>
  <Slides>74</Slides>
  <Notes>74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1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Abstract Syntax Tree</vt:lpstr>
      <vt:lpstr>大綱</vt:lpstr>
      <vt:lpstr>PowerPoint 簡報</vt:lpstr>
      <vt:lpstr>Unprotected Main Program</vt:lpstr>
      <vt:lpstr>Unprotected Main Program</vt:lpstr>
      <vt:lpstr>Unprotected Main Program</vt:lpstr>
      <vt:lpstr>Unprotected Main Program</vt:lpstr>
      <vt:lpstr>Careless Cleanup</vt:lpstr>
      <vt:lpstr>Careless Cleanup</vt:lpstr>
      <vt:lpstr>Empty Catch Block</vt:lpstr>
      <vt:lpstr>Dummy Handler</vt:lpstr>
      <vt:lpstr>Dummy Handler &amp; Empty Catch Block</vt:lpstr>
      <vt:lpstr>Dummy Handler &amp; Empty Catch Block</vt:lpstr>
      <vt:lpstr>設計與實作</vt:lpstr>
      <vt:lpstr>Careless Cleanup</vt:lpstr>
      <vt:lpstr>Careless Cleanup</vt:lpstr>
      <vt:lpstr>PowerPoint 簡報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 快速修復與重構差異</vt:lpstr>
      <vt:lpstr>過去與現在Robusta工具 快速修復與重構差異</vt:lpstr>
      <vt:lpstr>壞味道的偵測、暴露及消除流程</vt:lpstr>
      <vt:lpstr>大綱</vt:lpstr>
      <vt:lpstr> Exception Thrown Form Finally Block應用實例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 Unprotected Main  Program應用實例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未來展望</vt:lpstr>
      <vt:lpstr>PowerPoint 簡報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Robusta</vt:lpstr>
      <vt:lpstr>強健度等級</vt:lpstr>
      <vt:lpstr>強健度等級</vt:lpstr>
      <vt:lpstr>強健度等級</vt:lpstr>
      <vt:lpstr>強健度等級</vt:lpstr>
      <vt:lpstr>Dummy Handler &amp; Empty Catch Block</vt:lpstr>
      <vt:lpstr>Dummy Handler &amp; Empty Catch Block</vt:lpstr>
      <vt:lpstr>PowerPoint 簡報</vt:lpstr>
      <vt:lpstr>Dummy Handler &amp; Empty Catch Block</vt:lpstr>
      <vt:lpstr>Unprotected Main Program</vt:lpstr>
      <vt:lpstr>Unprotected Main Program</vt:lpstr>
      <vt:lpstr>Dummy Handler &amp; Empty Catch Block</vt:lpstr>
      <vt:lpstr>Dummy Handler &amp; Empty Catch Block</vt:lpstr>
      <vt:lpstr>Dummy Handler &amp; Empty Catch Block</vt:lpstr>
      <vt:lpstr>Careless Cleanup應用實例</vt:lpstr>
      <vt:lpstr>Careless Cleanup應用實例</vt:lpstr>
      <vt:lpstr>Careless Cleanup應用實例</vt:lpstr>
      <vt:lpstr>PowerPoint 簡報</vt:lpstr>
      <vt:lpstr>Dummy Handler應用實例</vt:lpstr>
      <vt:lpstr>Dummy Handler應用實例</vt:lpstr>
      <vt:lpstr>Dummy Handler應用實例</vt:lpstr>
      <vt:lpstr>Dummy Handler應用實例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584</cp:revision>
  <dcterms:created xsi:type="dcterms:W3CDTF">2012-03-15T07:05:43Z</dcterms:created>
  <dcterms:modified xsi:type="dcterms:W3CDTF">2018-06-13T13:12:27Z</dcterms:modified>
</cp:coreProperties>
</file>