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3D3F"/>
    <a:srgbClr val="614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8DB-9E50-4018-8C84-5A04EFE3BC68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9B7-66A3-495C-9D1C-B5E67DF92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02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8DB-9E50-4018-8C84-5A04EFE3BC68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9B7-66A3-495C-9D1C-B5E67DF92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15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8DB-9E50-4018-8C84-5A04EFE3BC68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9B7-66A3-495C-9D1C-B5E67DF92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34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8DB-9E50-4018-8C84-5A04EFE3BC68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9B7-66A3-495C-9D1C-B5E67DF92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22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8DB-9E50-4018-8C84-5A04EFE3BC68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9B7-66A3-495C-9D1C-B5E67DF92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69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8DB-9E50-4018-8C84-5A04EFE3BC68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9B7-66A3-495C-9D1C-B5E67DF92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50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8DB-9E50-4018-8C84-5A04EFE3BC68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9B7-66A3-495C-9D1C-B5E67DF92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92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8DB-9E50-4018-8C84-5A04EFE3BC68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9B7-66A3-495C-9D1C-B5E67DF92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22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8DB-9E50-4018-8C84-5A04EFE3BC68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9B7-66A3-495C-9D1C-B5E67DF92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80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8DB-9E50-4018-8C84-5A04EFE3BC68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9B7-66A3-495C-9D1C-B5E67DF92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7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8DB-9E50-4018-8C84-5A04EFE3BC68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9B7-66A3-495C-9D1C-B5E67DF92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95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338DB-9E50-4018-8C84-5A04EFE3BC68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A59B7-66A3-495C-9D1C-B5E67DF92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37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8823" y="-2668823"/>
            <a:ext cx="6854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37160" y="-91440"/>
            <a:ext cx="12463272" cy="7068312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295144" y="830281"/>
            <a:ext cx="9006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請將手機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上傳顯示的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634071" y="2221161"/>
            <a:ext cx="8584312" cy="1206016"/>
            <a:chOff x="1388716" y="5766463"/>
            <a:chExt cx="8584312" cy="1206016"/>
          </a:xfrm>
        </p:grpSpPr>
        <p:sp>
          <p:nvSpPr>
            <p:cNvPr id="8" name="文字方塊 7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IP</a:t>
              </a:r>
              <a:endPara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10" name="文字方塊 9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192.168.13.123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1" name="直線接點 10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矩形 12"/>
          <p:cNvSpPr/>
          <p:nvPr/>
        </p:nvSpPr>
        <p:spPr>
          <a:xfrm>
            <a:off x="4626864" y="4398264"/>
            <a:ext cx="3186684" cy="1504412"/>
          </a:xfrm>
          <a:prstGeom prst="rect">
            <a:avLst/>
          </a:prstGeom>
          <a:noFill/>
          <a:ln>
            <a:solidFill>
              <a:srgbClr val="614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583" y="3796707"/>
            <a:ext cx="3023618" cy="2448472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5029200" y="4642638"/>
            <a:ext cx="2130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 smtClean="0">
                <a:solidFill>
                  <a:srgbClr val="4A3D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同步</a:t>
            </a:r>
            <a:endParaRPr lang="zh-TW" altLang="en-US" sz="6000" dirty="0">
              <a:solidFill>
                <a:srgbClr val="4A3D3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477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8823" y="-2668823"/>
            <a:ext cx="6854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37160" y="-91440"/>
            <a:ext cx="12463272" cy="7068312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892808" y="821137"/>
            <a:ext cx="8750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正在同步中，請不要關掉我喲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865108" y="5274355"/>
            <a:ext cx="35570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主人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來點甜點吧！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074" y="3106862"/>
            <a:ext cx="2586198" cy="285126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892808" y="1890825"/>
            <a:ext cx="6254496" cy="420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連接手機中</a:t>
            </a:r>
            <a:r>
              <a:rPr lang="en-US" altLang="zh-TW" dirty="0" smtClean="0"/>
              <a:t>……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連結</a:t>
            </a:r>
            <a:r>
              <a:rPr lang="zh-TW" altLang="en-US" dirty="0" smtClean="0"/>
              <a:t>成功！</a:t>
            </a:r>
            <a:r>
              <a:rPr lang="en-US" altLang="zh-TW" dirty="0" smtClean="0"/>
              <a:t>/</a:t>
            </a:r>
            <a:r>
              <a:rPr lang="zh-TW" altLang="en-US" dirty="0" smtClean="0"/>
              <a:t>連結失敗，請檢查</a:t>
            </a:r>
            <a:r>
              <a:rPr lang="en-US" altLang="zh-TW" dirty="0" err="1" smtClean="0"/>
              <a:t>Wifi</a:t>
            </a:r>
            <a:r>
              <a:rPr lang="zh-TW" altLang="en-US" dirty="0" smtClean="0"/>
              <a:t>跟</a:t>
            </a:r>
            <a:r>
              <a:rPr lang="en-US" altLang="zh-TW" dirty="0" smtClean="0"/>
              <a:t>IP……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上載資料中</a:t>
            </a:r>
            <a:r>
              <a:rPr lang="en-US" altLang="zh-TW" dirty="0" smtClean="0"/>
              <a:t>…….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上載</a:t>
            </a:r>
            <a:r>
              <a:rPr lang="zh-TW" altLang="en-US" dirty="0" smtClean="0"/>
              <a:t>成功！</a:t>
            </a:r>
            <a:r>
              <a:rPr lang="en-US" altLang="zh-TW" dirty="0" smtClean="0"/>
              <a:t>/</a:t>
            </a:r>
            <a:r>
              <a:rPr lang="zh-TW" altLang="en-US" dirty="0" smtClean="0"/>
              <a:t>肚子是空的呀！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/>
              <a:t>轉換</a:t>
            </a:r>
            <a:r>
              <a:rPr lang="zh-TW" altLang="en-US" dirty="0" smtClean="0"/>
              <a:t>成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檔</a:t>
            </a:r>
            <a:r>
              <a:rPr lang="en-US" altLang="zh-TW" dirty="0" smtClean="0"/>
              <a:t>……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轉換成功！</a:t>
            </a:r>
            <a:r>
              <a:rPr lang="en-US" altLang="zh-TW" dirty="0" smtClean="0"/>
              <a:t>/</a:t>
            </a:r>
            <a:r>
              <a:rPr lang="zh-TW" altLang="en-US" dirty="0" smtClean="0"/>
              <a:t>轉換出錯啦！請找您女兒</a:t>
            </a:r>
            <a:r>
              <a:rPr lang="en-US" altLang="zh-TW" dirty="0" smtClean="0"/>
              <a:t>~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清潔肚子中</a:t>
            </a:r>
            <a:r>
              <a:rPr lang="en-US" altLang="zh-TW" dirty="0" smtClean="0"/>
              <a:t>……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清潔成功</a:t>
            </a:r>
            <a:r>
              <a:rPr lang="zh-TW" altLang="en-US" dirty="0" smtClean="0"/>
              <a:t>！</a:t>
            </a:r>
            <a:r>
              <a:rPr lang="en-US" altLang="zh-TW" dirty="0" smtClean="0"/>
              <a:t>/</a:t>
            </a:r>
            <a:r>
              <a:rPr lang="zh-TW" altLang="en-US" dirty="0"/>
              <a:t>主人我積食</a:t>
            </a:r>
            <a:r>
              <a:rPr lang="zh-TW" altLang="en-US" dirty="0" smtClean="0"/>
              <a:t>了好難受</a:t>
            </a:r>
            <a:r>
              <a:rPr lang="en-US" altLang="zh-TW" dirty="0" smtClean="0"/>
              <a:t>QQ…….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同步完成！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/>
              <a:t>主人，我又是隻健康的貓貓</a:t>
            </a:r>
            <a:r>
              <a:rPr lang="zh-TW" altLang="en-US" dirty="0" smtClean="0"/>
              <a:t>啦</a:t>
            </a:r>
            <a:r>
              <a:rPr lang="en-US" altLang="zh-TW" dirty="0" smtClean="0"/>
              <a:t>~</a:t>
            </a:r>
            <a:r>
              <a:rPr lang="zh-TW" altLang="en-US" dirty="0" smtClean="0"/>
              <a:t>喵</a:t>
            </a:r>
            <a:r>
              <a:rPr lang="en-US" altLang="zh-TW" dirty="0" smtClean="0"/>
              <a:t>~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517942" y="5636699"/>
            <a:ext cx="581106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9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115</Words>
  <Application>Microsoft Office PowerPoint</Application>
  <PresentationFormat>寬螢幕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鄭又寧</dc:creator>
  <cp:lastModifiedBy>鄭又寧</cp:lastModifiedBy>
  <cp:revision>4</cp:revision>
  <dcterms:created xsi:type="dcterms:W3CDTF">2022-12-24T05:28:27Z</dcterms:created>
  <dcterms:modified xsi:type="dcterms:W3CDTF">2022-12-24T05:53:32Z</dcterms:modified>
</cp:coreProperties>
</file>