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5965E-135F-4FC7-B14C-AC8048BD1A70}" v="120" dt="2019-01-27T13:41:54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olf" userId="b764578e6c8f6763" providerId="LiveId" clId="{9B95965E-135F-4FC7-B14C-AC8048BD1A70}"/>
    <pc:docChg chg="undo modSld">
      <pc:chgData name="David Wolf" userId="b764578e6c8f6763" providerId="LiveId" clId="{9B95965E-135F-4FC7-B14C-AC8048BD1A70}" dt="2019-01-27T13:41:54.417" v="118"/>
      <pc:docMkLst>
        <pc:docMk/>
      </pc:docMkLst>
      <pc:sldChg chg="addSp delSp modSp modAnim">
        <pc:chgData name="David Wolf" userId="b764578e6c8f6763" providerId="LiveId" clId="{9B95965E-135F-4FC7-B14C-AC8048BD1A70}" dt="2019-01-27T13:41:54.417" v="118"/>
        <pc:sldMkLst>
          <pc:docMk/>
          <pc:sldMk cId="1915570936" sldId="258"/>
        </pc:sldMkLst>
        <pc:spChg chg="mod">
          <ac:chgData name="David Wolf" userId="b764578e6c8f6763" providerId="LiveId" clId="{9B95965E-135F-4FC7-B14C-AC8048BD1A70}" dt="2019-01-27T13:24:33.282" v="73" actId="20577"/>
          <ac:spMkLst>
            <pc:docMk/>
            <pc:sldMk cId="1915570936" sldId="258"/>
            <ac:spMk id="3" creationId="{33190306-FF08-4C71-BA20-F674C88A5145}"/>
          </ac:spMkLst>
        </pc:spChg>
        <pc:spChg chg="add mod">
          <ac:chgData name="David Wolf" userId="b764578e6c8f6763" providerId="LiveId" clId="{9B95965E-135F-4FC7-B14C-AC8048BD1A70}" dt="2019-01-27T13:22:34.408" v="19" actId="1076"/>
          <ac:spMkLst>
            <pc:docMk/>
            <pc:sldMk cId="1915570936" sldId="258"/>
            <ac:spMk id="5" creationId="{D504A32F-79E5-44FC-A35E-51725B0B2312}"/>
          </ac:spMkLst>
        </pc:spChg>
        <pc:spChg chg="add mod">
          <ac:chgData name="David Wolf" userId="b764578e6c8f6763" providerId="LiveId" clId="{9B95965E-135F-4FC7-B14C-AC8048BD1A70}" dt="2019-01-27T13:22:30.357" v="18" actId="1076"/>
          <ac:spMkLst>
            <pc:docMk/>
            <pc:sldMk cId="1915570936" sldId="258"/>
            <ac:spMk id="6" creationId="{00DC68C1-E4E4-4133-96FC-A90A4225ECAF}"/>
          </ac:spMkLst>
        </pc:spChg>
        <pc:graphicFrameChg chg="add del mod">
          <ac:chgData name="David Wolf" userId="b764578e6c8f6763" providerId="LiveId" clId="{9B95965E-135F-4FC7-B14C-AC8048BD1A70}" dt="2019-01-27T13:20:49.248" v="5"/>
          <ac:graphicFrameMkLst>
            <pc:docMk/>
            <pc:sldMk cId="1915570936" sldId="258"/>
            <ac:graphicFrameMk id="4" creationId="{FE0C920C-8700-492D-AA19-8C4A694ED364}"/>
          </ac:graphicFrameMkLst>
        </pc:graphicFrameChg>
        <pc:graphicFrameChg chg="add del mod">
          <ac:chgData name="David Wolf" userId="b764578e6c8f6763" providerId="LiveId" clId="{9B95965E-135F-4FC7-B14C-AC8048BD1A70}" dt="2019-01-27T13:23:55.839" v="52"/>
          <ac:graphicFrameMkLst>
            <pc:docMk/>
            <pc:sldMk cId="1915570936" sldId="258"/>
            <ac:graphicFrameMk id="7" creationId="{DB7AE653-3559-4464-9C0F-A3DB1A27B946}"/>
          </ac:graphicFrameMkLst>
        </pc:graphicFrameChg>
        <pc:graphicFrameChg chg="add mod">
          <ac:chgData name="David Wolf" userId="b764578e6c8f6763" providerId="LiveId" clId="{9B95965E-135F-4FC7-B14C-AC8048BD1A70}" dt="2019-01-27T13:36:16.448" v="103" actId="1076"/>
          <ac:graphicFrameMkLst>
            <pc:docMk/>
            <pc:sldMk cId="1915570936" sldId="258"/>
            <ac:graphicFrameMk id="8" creationId="{F9F916B7-4A05-4F38-83E9-1DD33C58BEE5}"/>
          </ac:graphicFrameMkLst>
        </pc:graphicFrameChg>
        <pc:graphicFrameChg chg="add del mod">
          <ac:chgData name="David Wolf" userId="b764578e6c8f6763" providerId="LiveId" clId="{9B95965E-135F-4FC7-B14C-AC8048BD1A70}" dt="2019-01-27T13:31:39.378" v="75"/>
          <ac:graphicFrameMkLst>
            <pc:docMk/>
            <pc:sldMk cId="1915570936" sldId="258"/>
            <ac:graphicFrameMk id="9" creationId="{4A40EC0A-DF34-4AF6-B9AB-BB69702AA6D7}"/>
          </ac:graphicFrameMkLst>
        </pc:graphicFrameChg>
        <pc:graphicFrameChg chg="add del mod">
          <ac:chgData name="David Wolf" userId="b764578e6c8f6763" providerId="LiveId" clId="{9B95965E-135F-4FC7-B14C-AC8048BD1A70}" dt="2019-01-27T13:31:47.339" v="77"/>
          <ac:graphicFrameMkLst>
            <pc:docMk/>
            <pc:sldMk cId="1915570936" sldId="258"/>
            <ac:graphicFrameMk id="10" creationId="{CA4B4A0D-E898-4E7D-A303-A67D6206E571}"/>
          </ac:graphicFrameMkLst>
        </pc:graphicFrameChg>
        <pc:graphicFrameChg chg="add del mod">
          <ac:chgData name="David Wolf" userId="b764578e6c8f6763" providerId="LiveId" clId="{9B95965E-135F-4FC7-B14C-AC8048BD1A70}" dt="2019-01-27T13:32:02.637" v="81"/>
          <ac:graphicFrameMkLst>
            <pc:docMk/>
            <pc:sldMk cId="1915570936" sldId="258"/>
            <ac:graphicFrameMk id="11" creationId="{CDEB95FA-9575-4A48-851B-BEFE79FF0E5B}"/>
          </ac:graphicFrameMkLst>
        </pc:graphicFrameChg>
        <pc:picChg chg="add del mod">
          <ac:chgData name="David Wolf" userId="b764578e6c8f6763" providerId="LiveId" clId="{9B95965E-135F-4FC7-B14C-AC8048BD1A70}" dt="2019-01-27T13:34:20.451" v="93" actId="931"/>
          <ac:picMkLst>
            <pc:docMk/>
            <pc:sldMk cId="1915570936" sldId="258"/>
            <ac:picMk id="13" creationId="{AE5237BB-30D5-42B8-BAC0-8BB100D004D8}"/>
          </ac:picMkLst>
        </pc:picChg>
        <pc:picChg chg="add mod">
          <ac:chgData name="David Wolf" userId="b764578e6c8f6763" providerId="LiveId" clId="{9B95965E-135F-4FC7-B14C-AC8048BD1A70}" dt="2019-01-27T13:36:09.900" v="101" actId="1076"/>
          <ac:picMkLst>
            <pc:docMk/>
            <pc:sldMk cId="1915570936" sldId="258"/>
            <ac:picMk id="15" creationId="{9A9AD36A-94E4-42F1-9063-23E03153084D}"/>
          </ac:picMkLst>
        </pc:picChg>
        <pc:picChg chg="add mod">
          <ac:chgData name="David Wolf" userId="b764578e6c8f6763" providerId="LiveId" clId="{9B95965E-135F-4FC7-B14C-AC8048BD1A70}" dt="2019-01-27T13:36:12.988" v="102" actId="1076"/>
          <ac:picMkLst>
            <pc:docMk/>
            <pc:sldMk cId="1915570936" sldId="258"/>
            <ac:picMk id="17" creationId="{F32B0724-8F02-4028-BE97-0915EC91D338}"/>
          </ac:picMkLst>
        </pc:picChg>
        <pc:picChg chg="add mod">
          <ac:chgData name="David Wolf" userId="b764578e6c8f6763" providerId="LiveId" clId="{9B95965E-135F-4FC7-B14C-AC8048BD1A70}" dt="2019-01-27T13:41:07.790" v="112" actId="1076"/>
          <ac:picMkLst>
            <pc:docMk/>
            <pc:sldMk cId="1915570936" sldId="258"/>
            <ac:picMk id="19" creationId="{98D4E3A1-BF40-42F5-BF59-C9F7FBEBD998}"/>
          </ac:picMkLst>
        </pc:picChg>
        <pc:picChg chg="add mod">
          <ac:chgData name="David Wolf" userId="b764578e6c8f6763" providerId="LiveId" clId="{9B95965E-135F-4FC7-B14C-AC8048BD1A70}" dt="2019-01-27T13:40:53.244" v="110" actId="1076"/>
          <ac:picMkLst>
            <pc:docMk/>
            <pc:sldMk cId="1915570936" sldId="258"/>
            <ac:picMk id="21" creationId="{953F8350-ACAF-42B2-98DD-B5B5DC298E8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5859-7073-4DDE-8A6D-D706F9B72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/>
              <a:t>Kartenbasierte Visualisierung ausgewählter Food Security </a:t>
            </a:r>
            <a:r>
              <a:rPr lang="de-DE" sz="3600" dirty="0" err="1"/>
              <a:t>Indicators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A40B99-0532-48FA-B8AA-9952E3986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Eine Präsentation von </a:t>
            </a:r>
            <a:r>
              <a:rPr lang="de-DE" sz="1800" dirty="0" err="1"/>
              <a:t>jonas</a:t>
            </a:r>
            <a:r>
              <a:rPr lang="de-DE" sz="1800" dirty="0"/>
              <a:t> </a:t>
            </a:r>
            <a:r>
              <a:rPr lang="de-DE" sz="1800" dirty="0" err="1"/>
              <a:t>Bojtor</a:t>
            </a:r>
            <a:r>
              <a:rPr lang="de-DE" sz="1800" dirty="0"/>
              <a:t>, Tobias Rother und David Wolf</a:t>
            </a:r>
          </a:p>
        </p:txBody>
      </p:sp>
    </p:spTree>
    <p:extLst>
      <p:ext uri="{BB962C8B-B14F-4D97-AF65-F5344CB8AC3E}">
        <p14:creationId xmlns:p14="http://schemas.microsoft.com/office/powerpoint/2010/main" val="241384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28946-6CD2-4000-BF26-7DE4D029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 Indikatoren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B9240B-A04E-4732-A363-F1EF754B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GROSS DOMESTIC PRODUCT PER CAPITA</a:t>
            </a:r>
          </a:p>
          <a:p>
            <a:pPr lvl="1"/>
            <a:r>
              <a:rPr lang="de-DE" dirty="0"/>
              <a:t>Bruttoinlandsprodukt pro Kopf</a:t>
            </a:r>
          </a:p>
          <a:p>
            <a:r>
              <a:rPr lang="de-DE" dirty="0"/>
              <a:t>POLITICAL STABILITY</a:t>
            </a:r>
          </a:p>
          <a:p>
            <a:pPr lvl="1"/>
            <a:r>
              <a:rPr lang="de-DE" dirty="0"/>
              <a:t>Politische Stabilität und Abwesenheit von Gewalt und Terrorismus</a:t>
            </a:r>
          </a:p>
          <a:p>
            <a:r>
              <a:rPr lang="de-DE" dirty="0"/>
              <a:t>UNDERNOURISHMENT</a:t>
            </a:r>
          </a:p>
          <a:p>
            <a:pPr lvl="1"/>
            <a:r>
              <a:rPr lang="de-DE" dirty="0"/>
              <a:t>Verbreitung von Unterernährung</a:t>
            </a:r>
          </a:p>
        </p:txBody>
      </p:sp>
    </p:spTree>
    <p:extLst>
      <p:ext uri="{BB962C8B-B14F-4D97-AF65-F5344CB8AC3E}">
        <p14:creationId xmlns:p14="http://schemas.microsoft.com/office/powerpoint/2010/main" val="18322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2F553-8ECE-48BF-A7B1-6D4350E9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90306-FF08-4C71-BA20-F674C88A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GROSS DOMESTIC PRODUCT PER CAPITA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POLITICAL STABILITY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UNDERNOURISHMENT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504A32F-79E5-44FC-A35E-51725B0B2312}"/>
              </a:ext>
            </a:extLst>
          </p:cNvPr>
          <p:cNvSpPr/>
          <p:nvPr/>
        </p:nvSpPr>
        <p:spPr>
          <a:xfrm>
            <a:off x="2283302" y="2823988"/>
            <a:ext cx="397823" cy="397823"/>
          </a:xfrm>
          <a:prstGeom prst="ellipse">
            <a:avLst/>
          </a:prstGeom>
          <a:solidFill>
            <a:srgbClr val="9696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0DC68C1-E4E4-4133-96FC-A90A4225ECAF}"/>
              </a:ext>
            </a:extLst>
          </p:cNvPr>
          <p:cNvSpPr/>
          <p:nvPr/>
        </p:nvSpPr>
        <p:spPr>
          <a:xfrm>
            <a:off x="3611360" y="2616801"/>
            <a:ext cx="812199" cy="812199"/>
          </a:xfrm>
          <a:prstGeom prst="ellipse">
            <a:avLst/>
          </a:prstGeom>
          <a:solidFill>
            <a:srgbClr val="9696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F9F916B7-4A05-4F38-83E9-1DD33C58B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38440"/>
              </p:ext>
            </p:extLst>
          </p:nvPr>
        </p:nvGraphicFramePr>
        <p:xfrm>
          <a:off x="2283302" y="4411544"/>
          <a:ext cx="254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2539440" imgH="507600" progId="">
                  <p:embed/>
                </p:oleObj>
              </mc:Choice>
              <mc:Fallback>
                <p:oleObj r:id="rId3" imgW="2539440" imgH="507600" progId="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F9F916B7-4A05-4F38-83E9-1DD33C58B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3302" y="4411544"/>
                        <a:ext cx="2540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9A9AD36A-94E4-42F1-9063-23E031530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360" y="5593083"/>
            <a:ext cx="812199" cy="8121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32B0724-8F02-4028-BE97-0915EC91D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302" y="5780107"/>
            <a:ext cx="438150" cy="4381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8D4E3A1-BF40-42F5-BF59-C9F7FBEBD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3758" y="3760133"/>
            <a:ext cx="381000" cy="39052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53F8350-ACAF-42B2-98DD-B5B5DC298E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3593" y="2895337"/>
            <a:ext cx="1935095" cy="19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7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A707D-4A3E-421D-B63D-67FDCC12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Webanwendung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E61B5DB-8E0E-4CA8-9420-0EE4FF682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191158"/>
              </p:ext>
            </p:extLst>
          </p:nvPr>
        </p:nvGraphicFramePr>
        <p:xfrm>
          <a:off x="4857007" y="3021647"/>
          <a:ext cx="6688881" cy="3383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24380640" imgH="12317400" progId="">
                  <p:embed/>
                </p:oleObj>
              </mc:Choice>
              <mc:Fallback>
                <p:oleObj r:id="rId3" imgW="24380640" imgH="12317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7007" y="3021647"/>
                        <a:ext cx="6688881" cy="3383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8CB98434-3F11-4F10-8A96-AA713E848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008869"/>
              </p:ext>
            </p:extLst>
          </p:nvPr>
        </p:nvGraphicFramePr>
        <p:xfrm>
          <a:off x="646111" y="1373188"/>
          <a:ext cx="5647811" cy="285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5" imgW="24380640" imgH="12317400" progId="">
                  <p:embed/>
                </p:oleObj>
              </mc:Choice>
              <mc:Fallback>
                <p:oleObj r:id="rId5" imgW="24380640" imgH="12317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111" y="1373188"/>
                        <a:ext cx="5647811" cy="285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2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Kartenbasierte Visualisierung ausgewählter Food Security Indicators</vt:lpstr>
      <vt:lpstr>Ausgewählte Indikatoren</vt:lpstr>
      <vt:lpstr>Visualisierung</vt:lpstr>
      <vt:lpstr>Unsere Webanwendung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Kartenbasierte Visualisierung ausgewählter Food Security Indicators</dc:title>
  <dc:creator>David Wolf</dc:creator>
  <cp:lastModifiedBy>David Wolf</cp:lastModifiedBy>
  <cp:revision>3</cp:revision>
  <dcterms:created xsi:type="dcterms:W3CDTF">2019-01-27T13:08:27Z</dcterms:created>
  <dcterms:modified xsi:type="dcterms:W3CDTF">2019-01-28T07:13:05Z</dcterms:modified>
</cp:coreProperties>
</file>