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76705" y="660018"/>
            <a:ext cx="8940545" cy="12815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609600" y="609600"/>
              <a:ext cx="10972800" cy="5638800"/>
            </a:xfrm>
            <a:custGeom>
              <a:avLst/>
              <a:gdLst/>
              <a:ahLst/>
              <a:cxnLst/>
              <a:rect l="l" t="t" r="r" b="b"/>
              <a:pathLst>
                <a:path w="10972800" h="5638800">
                  <a:moveTo>
                    <a:pt x="0" y="5638800"/>
                  </a:moveTo>
                  <a:lnTo>
                    <a:pt x="10972800" y="5638800"/>
                  </a:lnTo>
                  <a:lnTo>
                    <a:pt x="10972800" y="0"/>
                  </a:lnTo>
                  <a:lnTo>
                    <a:pt x="0" y="0"/>
                  </a:lnTo>
                  <a:lnTo>
                    <a:pt x="0" y="5638800"/>
                  </a:lnTo>
                  <a:close/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152775"/>
              <a:ext cx="762000" cy="609600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439525" y="3152775"/>
              <a:ext cx="752475" cy="609600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1650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4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3200" spc="14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3200" spc="-5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13" name="object 13" descr=""/>
          <p:cNvSpPr txBox="1"/>
          <p:nvPr/>
        </p:nvSpPr>
        <p:spPr>
          <a:xfrm>
            <a:off x="2353925" y="3029248"/>
            <a:ext cx="6330315" cy="27520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860"/>
              </a:lnSpc>
              <a:spcBef>
                <a:spcPts val="10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Times New Roman"/>
                <a:cs typeface="Times New Roman"/>
              </a:rPr>
              <a:t>NAME:</a:t>
            </a:r>
            <a:r>
              <a:rPr dirty="0" sz="2400" spc="-50">
                <a:latin typeface="Times New Roman"/>
                <a:cs typeface="Times New Roman"/>
              </a:rPr>
              <a:t> V. </a:t>
            </a:r>
            <a:r>
              <a:rPr dirty="0" sz="2400" spc="-20">
                <a:latin typeface="Times New Roman"/>
                <a:cs typeface="Times New Roman"/>
              </a:rPr>
              <a:t>Siva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45"/>
              </a:lnSpc>
            </a:pP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NMID: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-55">
                <a:latin typeface="Times New Roman"/>
                <a:cs typeface="Times New Roman"/>
              </a:rPr>
              <a:t>asunm287212401908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60"/>
              </a:lnSpc>
            </a:pPr>
            <a:r>
              <a:rPr dirty="0" sz="2400" spc="-30">
                <a:latin typeface="Times New Roman"/>
                <a:cs typeface="Times New Roman"/>
              </a:rPr>
              <a:t>DEPARTMENT:</a:t>
            </a:r>
            <a:r>
              <a:rPr dirty="0" sz="2400" spc="-6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14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55"/>
              </a:spcBef>
            </a:pPr>
            <a:endParaRPr sz="2400">
              <a:latin typeface="Times New Roman"/>
              <a:cs typeface="Times New Roman"/>
            </a:endParaRPr>
          </a:p>
          <a:p>
            <a:pPr marL="294005">
              <a:lnSpc>
                <a:spcPct val="100000"/>
              </a:lnSpc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UNIVERSITY:</a:t>
            </a:r>
            <a:endParaRPr sz="2400">
              <a:latin typeface="Times New Roman"/>
              <a:cs typeface="Times New Roman"/>
            </a:endParaRPr>
          </a:p>
          <a:p>
            <a:pPr marL="294005">
              <a:lnSpc>
                <a:spcPts val="2865"/>
              </a:lnSpc>
              <a:spcBef>
                <a:spcPts val="775"/>
              </a:spcBef>
            </a:pPr>
            <a:r>
              <a:rPr dirty="0" sz="2400" spc="-75">
                <a:latin typeface="Times New Roman"/>
                <a:cs typeface="Times New Roman"/>
              </a:rPr>
              <a:t>Sri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Muthukumaran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arts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</a:t>
            </a:r>
            <a:r>
              <a:rPr dirty="0" sz="2400" spc="-5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science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college/</a:t>
            </a:r>
            <a:endParaRPr sz="2400">
              <a:latin typeface="Times New Roman"/>
              <a:cs typeface="Times New Roman"/>
            </a:endParaRPr>
          </a:p>
          <a:p>
            <a:pPr marL="294005">
              <a:lnSpc>
                <a:spcPts val="2865"/>
              </a:lnSpc>
            </a:pPr>
            <a:r>
              <a:rPr dirty="0" sz="2400" spc="-65">
                <a:latin typeface="Times New Roman"/>
                <a:cs typeface="Times New Roman"/>
              </a:rPr>
              <a:t>Madras</a:t>
            </a:r>
            <a:r>
              <a:rPr dirty="0" sz="2400" spc="-4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14959" rIns="0" bIns="0" rtlCol="0" vert="horz">
            <a:spAutoFit/>
          </a:bodyPr>
          <a:lstStyle/>
          <a:p>
            <a:pPr marL="2340610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311255" y="6475579"/>
            <a:ext cx="1778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9196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81609" rIns="0" bIns="0" rtlCol="0" vert="horz">
            <a:spAutoFit/>
          </a:bodyPr>
          <a:lstStyle/>
          <a:p>
            <a:pPr marL="1038225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647065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97027" rIns="0" bIns="0" rtlCol="0" vert="horz">
            <a:spAutoFit/>
          </a:bodyPr>
          <a:lstStyle/>
          <a:p>
            <a:pPr marL="124460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2025-09-09T06:46:32Z</dcterms:created>
  <dcterms:modified xsi:type="dcterms:W3CDTF">2025-09-09T06:46:32Z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</Properties>
</file>