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3" autoAdjust="0"/>
    <p:restoredTop sz="94660"/>
  </p:normalViewPr>
  <p:slideViewPr>
    <p:cSldViewPr>
      <p:cViewPr varScale="1">
        <p:scale>
          <a:sx n="68" d="100"/>
          <a:sy n="68" d="100"/>
        </p:scale>
        <p:origin x="3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3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0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59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9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9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3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7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68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D013-6F44-417D-A1B3-0458DD304B46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44FFE-2894-4C04-AC62-FEFE25F90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9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7393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교수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03297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</a:t>
            </a:r>
            <a:r>
              <a:rPr lang="ko-KR" altLang="en-US" sz="1200" dirty="0" smtClean="0"/>
              <a:t> </a:t>
            </a:r>
            <a:r>
              <a:rPr lang="ko-KR" altLang="en-US" sz="1200" u="sng" dirty="0" smtClean="0"/>
              <a:t>번호</a:t>
            </a:r>
            <a:endParaRPr lang="ko-KR" altLang="en-US" sz="1200" u="sng" dirty="0"/>
          </a:p>
        </p:txBody>
      </p:sp>
      <p:sp>
        <p:nvSpPr>
          <p:cNvPr id="4" name="타원 3"/>
          <p:cNvSpPr/>
          <p:nvPr/>
        </p:nvSpPr>
        <p:spPr>
          <a:xfrm>
            <a:off x="1235194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2255525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학과</a:t>
            </a:r>
            <a:endParaRPr lang="en-US" altLang="ko-KR" sz="1200" dirty="0" smtClean="0"/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>
            <a:off x="599341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4"/>
          </p:cNvCxnSpPr>
          <p:nvPr/>
        </p:nvCxnSpPr>
        <p:spPr>
          <a:xfrm>
            <a:off x="1631238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4"/>
            <a:endCxn id="2" idx="0"/>
          </p:cNvCxnSpPr>
          <p:nvPr/>
        </p:nvCxnSpPr>
        <p:spPr>
          <a:xfrm flipH="1">
            <a:off x="1643457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44008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목</a:t>
            </a:r>
          </a:p>
        </p:txBody>
      </p:sp>
      <p:sp>
        <p:nvSpPr>
          <p:cNvPr id="20" name="타원 19"/>
          <p:cNvSpPr/>
          <p:nvPr/>
        </p:nvSpPr>
        <p:spPr>
          <a:xfrm>
            <a:off x="3779912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과목 번호</a:t>
            </a:r>
            <a:endParaRPr lang="ko-KR" altLang="en-US" sz="1200" u="sng" dirty="0"/>
          </a:p>
        </p:txBody>
      </p:sp>
      <p:sp>
        <p:nvSpPr>
          <p:cNvPr id="21" name="타원 20"/>
          <p:cNvSpPr/>
          <p:nvPr/>
        </p:nvSpPr>
        <p:spPr>
          <a:xfrm>
            <a:off x="4811809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과목 이름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5832140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</a:t>
            </a:r>
            <a:r>
              <a:rPr lang="ko-KR" altLang="en-US" sz="1200" dirty="0"/>
              <a:t>점</a:t>
            </a:r>
            <a:endParaRPr lang="en-US" altLang="ko-KR" sz="1200" dirty="0" smtClean="0"/>
          </a:p>
        </p:txBody>
      </p:sp>
      <p:cxnSp>
        <p:nvCxnSpPr>
          <p:cNvPr id="23" name="직선 연결선 22"/>
          <p:cNvCxnSpPr>
            <a:stCxn id="20" idx="4"/>
            <a:endCxn id="19" idx="0"/>
          </p:cNvCxnSpPr>
          <p:nvPr/>
        </p:nvCxnSpPr>
        <p:spPr>
          <a:xfrm>
            <a:off x="4175956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5207853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4"/>
            <a:endCxn id="19" idx="0"/>
          </p:cNvCxnSpPr>
          <p:nvPr/>
        </p:nvCxnSpPr>
        <p:spPr>
          <a:xfrm flipH="1">
            <a:off x="5220072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2807094" y="1232756"/>
            <a:ext cx="13321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26" idx="1"/>
            <a:endCxn id="2" idx="3"/>
          </p:cNvCxnSpPr>
          <p:nvPr/>
        </p:nvCxnSpPr>
        <p:spPr>
          <a:xfrm flipH="1">
            <a:off x="2219521" y="1664804"/>
            <a:ext cx="58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  <a:endCxn id="19" idx="1"/>
          </p:cNvCxnSpPr>
          <p:nvPr/>
        </p:nvCxnSpPr>
        <p:spPr>
          <a:xfrm>
            <a:off x="4139242" y="1664804"/>
            <a:ext cx="50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9520" y="1742619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330169" y="1740644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302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7393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교수</a:t>
            </a:r>
          </a:p>
        </p:txBody>
      </p:sp>
      <p:sp>
        <p:nvSpPr>
          <p:cNvPr id="3" name="타원 2"/>
          <p:cNvSpPr/>
          <p:nvPr/>
        </p:nvSpPr>
        <p:spPr>
          <a:xfrm>
            <a:off x="203297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prstClr val="white"/>
                </a:solidFill>
              </a:rPr>
              <a:t>교수</a:t>
            </a:r>
            <a:r>
              <a:rPr lang="ko-KR" altLang="en-US" sz="1200" dirty="0">
                <a:solidFill>
                  <a:prstClr val="white"/>
                </a:solidFill>
              </a:rPr>
              <a:t> </a:t>
            </a:r>
            <a:r>
              <a:rPr lang="ko-KR" altLang="en-US" sz="1200" u="sng" dirty="0">
                <a:solidFill>
                  <a:prstClr val="white"/>
                </a:solidFill>
              </a:rPr>
              <a:t>번호</a:t>
            </a:r>
          </a:p>
        </p:txBody>
      </p:sp>
      <p:sp>
        <p:nvSpPr>
          <p:cNvPr id="4" name="타원 3"/>
          <p:cNvSpPr/>
          <p:nvPr/>
        </p:nvSpPr>
        <p:spPr>
          <a:xfrm>
            <a:off x="1235194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5" name="타원 4"/>
          <p:cNvSpPr/>
          <p:nvPr/>
        </p:nvSpPr>
        <p:spPr>
          <a:xfrm>
            <a:off x="2255525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학과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>
            <a:off x="599341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4"/>
          </p:cNvCxnSpPr>
          <p:nvPr/>
        </p:nvCxnSpPr>
        <p:spPr>
          <a:xfrm>
            <a:off x="1631238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4"/>
            <a:endCxn id="2" idx="0"/>
          </p:cNvCxnSpPr>
          <p:nvPr/>
        </p:nvCxnSpPr>
        <p:spPr>
          <a:xfrm flipH="1">
            <a:off x="1643457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44008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학생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779912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>
                <a:solidFill>
                  <a:prstClr val="white"/>
                </a:solidFill>
              </a:rPr>
              <a:t>학</a:t>
            </a:r>
            <a:r>
              <a:rPr lang="ko-KR" altLang="en-US" sz="1200" u="sng" dirty="0">
                <a:solidFill>
                  <a:prstClr val="white"/>
                </a:solidFill>
              </a:rPr>
              <a:t>번</a:t>
            </a:r>
          </a:p>
        </p:txBody>
      </p:sp>
      <p:sp>
        <p:nvSpPr>
          <p:cNvPr id="21" name="타원 20"/>
          <p:cNvSpPr/>
          <p:nvPr/>
        </p:nvSpPr>
        <p:spPr>
          <a:xfrm>
            <a:off x="4811809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이</a:t>
            </a:r>
            <a:r>
              <a:rPr lang="ko-KR" altLang="en-US" sz="1200" dirty="0">
                <a:solidFill>
                  <a:prstClr val="white"/>
                </a:solidFill>
              </a:rPr>
              <a:t>름</a:t>
            </a:r>
          </a:p>
        </p:txBody>
      </p:sp>
      <p:sp>
        <p:nvSpPr>
          <p:cNvPr id="22" name="타원 21"/>
          <p:cNvSpPr/>
          <p:nvPr/>
        </p:nvSpPr>
        <p:spPr>
          <a:xfrm>
            <a:off x="5832140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학</a:t>
            </a:r>
            <a:r>
              <a:rPr lang="ko-KR" altLang="en-US" sz="1200" dirty="0">
                <a:solidFill>
                  <a:prstClr val="white"/>
                </a:solidFill>
              </a:rPr>
              <a:t>과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>
            <a:stCxn id="20" idx="4"/>
            <a:endCxn id="19" idx="0"/>
          </p:cNvCxnSpPr>
          <p:nvPr/>
        </p:nvCxnSpPr>
        <p:spPr>
          <a:xfrm>
            <a:off x="4175956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5207853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4"/>
            <a:endCxn id="19" idx="0"/>
          </p:cNvCxnSpPr>
          <p:nvPr/>
        </p:nvCxnSpPr>
        <p:spPr>
          <a:xfrm flipH="1">
            <a:off x="5220072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2807094" y="1232756"/>
            <a:ext cx="13321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지</a:t>
            </a:r>
            <a:r>
              <a:rPr lang="ko-KR" altLang="en-US" sz="1200" dirty="0">
                <a:solidFill>
                  <a:prstClr val="white"/>
                </a:solidFill>
              </a:rPr>
              <a:t>도</a:t>
            </a:r>
          </a:p>
        </p:txBody>
      </p:sp>
      <p:cxnSp>
        <p:nvCxnSpPr>
          <p:cNvPr id="28" name="직선 연결선 27"/>
          <p:cNvCxnSpPr>
            <a:stCxn id="26" idx="1"/>
            <a:endCxn id="2" idx="3"/>
          </p:cNvCxnSpPr>
          <p:nvPr/>
        </p:nvCxnSpPr>
        <p:spPr>
          <a:xfrm flipH="1">
            <a:off x="2219521" y="1664804"/>
            <a:ext cx="58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  <a:endCxn id="19" idx="1"/>
          </p:cNvCxnSpPr>
          <p:nvPr/>
        </p:nvCxnSpPr>
        <p:spPr>
          <a:xfrm>
            <a:off x="4139242" y="1664804"/>
            <a:ext cx="50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9520" y="1742619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1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30169" y="1740644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prstClr val="black"/>
                </a:solidFill>
              </a:rPr>
              <a:t>N</a:t>
            </a:r>
            <a:endParaRPr lang="en-US" altLang="ko-KR" sz="10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8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67393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학</a:t>
            </a:r>
            <a:r>
              <a:rPr lang="ko-KR" altLang="en-US" dirty="0">
                <a:solidFill>
                  <a:prstClr val="white"/>
                </a:solidFill>
              </a:rPr>
              <a:t>생</a:t>
            </a:r>
          </a:p>
        </p:txBody>
      </p:sp>
      <p:sp>
        <p:nvSpPr>
          <p:cNvPr id="3" name="타원 2"/>
          <p:cNvSpPr/>
          <p:nvPr/>
        </p:nvSpPr>
        <p:spPr>
          <a:xfrm>
            <a:off x="203297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>
                <a:solidFill>
                  <a:prstClr val="white"/>
                </a:solidFill>
              </a:rPr>
              <a:t>학번</a:t>
            </a:r>
            <a:endParaRPr lang="ko-KR" altLang="en-US" sz="1200" u="sng" dirty="0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235194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이름</a:t>
            </a:r>
          </a:p>
        </p:txBody>
      </p:sp>
      <p:sp>
        <p:nvSpPr>
          <p:cNvPr id="5" name="타원 4"/>
          <p:cNvSpPr/>
          <p:nvPr/>
        </p:nvSpPr>
        <p:spPr>
          <a:xfrm>
            <a:off x="2255525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학과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>
            <a:stCxn id="3" idx="4"/>
            <a:endCxn id="2" idx="0"/>
          </p:cNvCxnSpPr>
          <p:nvPr/>
        </p:nvCxnSpPr>
        <p:spPr>
          <a:xfrm>
            <a:off x="599341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4"/>
          </p:cNvCxnSpPr>
          <p:nvPr/>
        </p:nvCxnSpPr>
        <p:spPr>
          <a:xfrm>
            <a:off x="1631238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4"/>
            <a:endCxn id="2" idx="0"/>
          </p:cNvCxnSpPr>
          <p:nvPr/>
        </p:nvCxnSpPr>
        <p:spPr>
          <a:xfrm flipH="1">
            <a:off x="1643457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644008" y="1340768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</a:rPr>
              <a:t>과목</a:t>
            </a:r>
          </a:p>
        </p:txBody>
      </p:sp>
      <p:sp>
        <p:nvSpPr>
          <p:cNvPr id="20" name="타원 19"/>
          <p:cNvSpPr/>
          <p:nvPr/>
        </p:nvSpPr>
        <p:spPr>
          <a:xfrm>
            <a:off x="3779912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>
                <a:solidFill>
                  <a:prstClr val="white"/>
                </a:solidFill>
              </a:rPr>
              <a:t>과목 번호</a:t>
            </a:r>
          </a:p>
        </p:txBody>
      </p:sp>
      <p:sp>
        <p:nvSpPr>
          <p:cNvPr id="21" name="타원 20"/>
          <p:cNvSpPr/>
          <p:nvPr/>
        </p:nvSpPr>
        <p:spPr>
          <a:xfrm>
            <a:off x="4811809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과목 이름</a:t>
            </a:r>
          </a:p>
        </p:txBody>
      </p:sp>
      <p:sp>
        <p:nvSpPr>
          <p:cNvPr id="22" name="타원 21"/>
          <p:cNvSpPr/>
          <p:nvPr/>
        </p:nvSpPr>
        <p:spPr>
          <a:xfrm>
            <a:off x="5832140" y="188640"/>
            <a:ext cx="792088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학점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>
            <a:stCxn id="20" idx="4"/>
            <a:endCxn id="19" idx="0"/>
          </p:cNvCxnSpPr>
          <p:nvPr/>
        </p:nvCxnSpPr>
        <p:spPr>
          <a:xfrm>
            <a:off x="4175956" y="836712"/>
            <a:ext cx="1044116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1" idx="4"/>
          </p:cNvCxnSpPr>
          <p:nvPr/>
        </p:nvCxnSpPr>
        <p:spPr>
          <a:xfrm>
            <a:off x="5207853" y="836712"/>
            <a:ext cx="12219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2" idx="4"/>
            <a:endCxn id="19" idx="0"/>
          </p:cNvCxnSpPr>
          <p:nvPr/>
        </p:nvCxnSpPr>
        <p:spPr>
          <a:xfrm flipH="1">
            <a:off x="5220072" y="836712"/>
            <a:ext cx="100811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/>
          <p:cNvSpPr/>
          <p:nvPr/>
        </p:nvSpPr>
        <p:spPr>
          <a:xfrm>
            <a:off x="2807094" y="1232756"/>
            <a:ext cx="1332148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prstClr val="white"/>
                </a:solidFill>
              </a:rPr>
              <a:t>등</a:t>
            </a:r>
            <a:r>
              <a:rPr lang="ko-KR" altLang="en-US" sz="1200" dirty="0">
                <a:solidFill>
                  <a:prstClr val="white"/>
                </a:solidFill>
              </a:rPr>
              <a:t>록</a:t>
            </a:r>
          </a:p>
        </p:txBody>
      </p:sp>
      <p:cxnSp>
        <p:nvCxnSpPr>
          <p:cNvPr id="28" name="직선 연결선 27"/>
          <p:cNvCxnSpPr>
            <a:stCxn id="26" idx="1"/>
            <a:endCxn id="2" idx="3"/>
          </p:cNvCxnSpPr>
          <p:nvPr/>
        </p:nvCxnSpPr>
        <p:spPr>
          <a:xfrm flipH="1">
            <a:off x="2219521" y="1664804"/>
            <a:ext cx="587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6" idx="3"/>
            <a:endCxn id="19" idx="1"/>
          </p:cNvCxnSpPr>
          <p:nvPr/>
        </p:nvCxnSpPr>
        <p:spPr>
          <a:xfrm>
            <a:off x="4139242" y="1664804"/>
            <a:ext cx="5047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19520" y="1742619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M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30169" y="1740644"/>
            <a:ext cx="29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prstClr val="black"/>
                </a:solidFill>
              </a:rPr>
              <a:t>N</a:t>
            </a:r>
            <a:endParaRPr lang="ko-KR" alt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8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331640" y="476672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사람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순서도: 병합 21"/>
          <p:cNvSpPr/>
          <p:nvPr/>
        </p:nvSpPr>
        <p:spPr>
          <a:xfrm>
            <a:off x="1331640" y="1412776"/>
            <a:ext cx="1152128" cy="72008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ISA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0957" y="249289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성</a:t>
            </a:r>
            <a:r>
              <a:rPr lang="ko-KR" altLang="en-US" dirty="0">
                <a:solidFill>
                  <a:prstClr val="white"/>
                </a:solidFill>
              </a:rPr>
              <a:t>인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2163567" y="2492896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white"/>
                </a:solidFill>
              </a:rPr>
              <a:t>청소년</a:t>
            </a:r>
            <a:endParaRPr lang="en-US" altLang="ko-KR" dirty="0" smtClean="0">
              <a:solidFill>
                <a:prstClr val="white"/>
              </a:solidFill>
            </a:endParaRPr>
          </a:p>
        </p:txBody>
      </p:sp>
      <p:cxnSp>
        <p:nvCxnSpPr>
          <p:cNvPr id="26" name="직선 연결선 25"/>
          <p:cNvCxnSpPr>
            <a:stCxn id="23" idx="0"/>
            <a:endCxn id="22" idx="1"/>
          </p:cNvCxnSpPr>
          <p:nvPr/>
        </p:nvCxnSpPr>
        <p:spPr>
          <a:xfrm flipV="1">
            <a:off x="1167021" y="1772816"/>
            <a:ext cx="452651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0"/>
            <a:endCxn id="22" idx="3"/>
          </p:cNvCxnSpPr>
          <p:nvPr/>
        </p:nvCxnSpPr>
        <p:spPr>
          <a:xfrm flipH="1" flipV="1">
            <a:off x="2195736" y="1772816"/>
            <a:ext cx="543895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2" idx="0"/>
            <a:endCxn id="21" idx="2"/>
          </p:cNvCxnSpPr>
          <p:nvPr/>
        </p:nvCxnSpPr>
        <p:spPr>
          <a:xfrm flipV="1">
            <a:off x="1907704" y="11247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3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39568" y="1652831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지점</a:t>
            </a:r>
            <a:endParaRPr lang="en-US" altLang="ko-KR" dirty="0" smtClean="0"/>
          </a:p>
        </p:txBody>
      </p:sp>
      <p:sp>
        <p:nvSpPr>
          <p:cNvPr id="4" name="타원 3"/>
          <p:cNvSpPr/>
          <p:nvPr/>
        </p:nvSpPr>
        <p:spPr>
          <a:xfrm>
            <a:off x="6926170" y="248238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도</a:t>
            </a:r>
            <a:r>
              <a:rPr lang="ko-KR" altLang="en-US" sz="1200" dirty="0"/>
              <a:t>시</a:t>
            </a:r>
          </a:p>
        </p:txBody>
      </p:sp>
      <p:sp>
        <p:nvSpPr>
          <p:cNvPr id="5" name="타원 4"/>
          <p:cNvSpPr/>
          <p:nvPr/>
        </p:nvSpPr>
        <p:spPr>
          <a:xfrm>
            <a:off x="803836" y="25018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err="1" smtClean="0"/>
              <a:t>지점명</a:t>
            </a:r>
            <a:endParaRPr lang="ko-KR" altLang="en-US" sz="1200" u="sng" dirty="0"/>
          </a:p>
        </p:txBody>
      </p:sp>
      <p:sp>
        <p:nvSpPr>
          <p:cNvPr id="6" name="타원 5"/>
          <p:cNvSpPr/>
          <p:nvPr/>
        </p:nvSpPr>
        <p:spPr>
          <a:xfrm>
            <a:off x="7755313" y="1220783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자</a:t>
            </a:r>
            <a:r>
              <a:rPr lang="ko-KR" altLang="en-US" sz="1200" dirty="0"/>
              <a:t>산</a:t>
            </a:r>
          </a:p>
        </p:txBody>
      </p:sp>
      <p:sp>
        <p:nvSpPr>
          <p:cNvPr id="7" name="타원 6"/>
          <p:cNvSpPr/>
          <p:nvPr/>
        </p:nvSpPr>
        <p:spPr>
          <a:xfrm>
            <a:off x="5282032" y="133554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영문지점</a:t>
            </a:r>
            <a:r>
              <a:rPr lang="ko-KR" altLang="en-US" sz="1200"/>
              <a:t>명</a:t>
            </a:r>
            <a:endParaRPr lang="ko-KR" altLang="en-US" sz="1200" dirty="0"/>
          </a:p>
        </p:txBody>
      </p:sp>
      <p:sp>
        <p:nvSpPr>
          <p:cNvPr id="8" name="타원 7"/>
          <p:cNvSpPr/>
          <p:nvPr/>
        </p:nvSpPr>
        <p:spPr>
          <a:xfrm>
            <a:off x="3707904" y="133554"/>
            <a:ext cx="1368152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지점개설일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2303748" y="133554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</a:t>
            </a:r>
            <a:r>
              <a:rPr lang="ko-KR" altLang="en-US" sz="1200" dirty="0"/>
              <a:t>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19672" y="4475526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고객</a:t>
            </a:r>
            <a:endParaRPr lang="en-US" altLang="ko-KR" dirty="0" smtClean="0"/>
          </a:p>
        </p:txBody>
      </p:sp>
      <p:sp>
        <p:nvSpPr>
          <p:cNvPr id="13" name="타원 12"/>
          <p:cNvSpPr/>
          <p:nvPr/>
        </p:nvSpPr>
        <p:spPr>
          <a:xfrm>
            <a:off x="2687511" y="5601309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고객번호</a:t>
            </a:r>
            <a:endParaRPr lang="ko-KR" altLang="en-US" sz="1200" u="sng" dirty="0"/>
          </a:p>
        </p:txBody>
      </p:sp>
      <p:sp>
        <p:nvSpPr>
          <p:cNvPr id="15" name="타원 14"/>
          <p:cNvSpPr/>
          <p:nvPr/>
        </p:nvSpPr>
        <p:spPr>
          <a:xfrm>
            <a:off x="1151620" y="5661248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</a:t>
            </a:r>
            <a:r>
              <a:rPr lang="ko-KR" altLang="en-US" sz="1200" dirty="0"/>
              <a:t>름</a:t>
            </a:r>
          </a:p>
        </p:txBody>
      </p:sp>
      <p:sp>
        <p:nvSpPr>
          <p:cNvPr id="16" name="타원 15"/>
          <p:cNvSpPr/>
          <p:nvPr/>
        </p:nvSpPr>
        <p:spPr>
          <a:xfrm>
            <a:off x="891857" y="3418538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</a:t>
            </a:r>
            <a:r>
              <a:rPr lang="ko-KR" altLang="en-US" sz="1200" dirty="0"/>
              <a:t>소</a:t>
            </a:r>
          </a:p>
        </p:txBody>
      </p:sp>
      <p:sp>
        <p:nvSpPr>
          <p:cNvPr id="17" name="타원 16"/>
          <p:cNvSpPr/>
          <p:nvPr/>
        </p:nvSpPr>
        <p:spPr>
          <a:xfrm>
            <a:off x="107504" y="4482245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생년월일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026070" y="4426650"/>
            <a:ext cx="15121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예금계좌</a:t>
            </a:r>
            <a:endParaRPr lang="en-US" altLang="ko-KR" dirty="0" smtClean="0"/>
          </a:p>
        </p:txBody>
      </p:sp>
      <p:sp>
        <p:nvSpPr>
          <p:cNvPr id="19" name="타원 18"/>
          <p:cNvSpPr/>
          <p:nvPr/>
        </p:nvSpPr>
        <p:spPr>
          <a:xfrm>
            <a:off x="5208004" y="55670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예금번호</a:t>
            </a:r>
            <a:endParaRPr lang="ko-KR" altLang="en-US" sz="1200" u="sng" dirty="0"/>
          </a:p>
        </p:txBody>
      </p:sp>
      <p:sp>
        <p:nvSpPr>
          <p:cNvPr id="20" name="타원 19"/>
          <p:cNvSpPr/>
          <p:nvPr/>
        </p:nvSpPr>
        <p:spPr>
          <a:xfrm>
            <a:off x="6926170" y="5567076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잔고</a:t>
            </a:r>
            <a:endParaRPr lang="ko-KR" altLang="en-US" sz="1200" dirty="0"/>
          </a:p>
        </p:txBody>
      </p:sp>
      <p:sp>
        <p:nvSpPr>
          <p:cNvPr id="21" name="타원 20"/>
          <p:cNvSpPr/>
          <p:nvPr/>
        </p:nvSpPr>
        <p:spPr>
          <a:xfrm>
            <a:off x="7755313" y="4426650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입금</a:t>
            </a:r>
            <a:endParaRPr lang="ko-KR" altLang="en-US" sz="1200" dirty="0"/>
          </a:p>
        </p:txBody>
      </p:sp>
      <p:sp>
        <p:nvSpPr>
          <p:cNvPr id="22" name="타원 21"/>
          <p:cNvSpPr/>
          <p:nvPr/>
        </p:nvSpPr>
        <p:spPr>
          <a:xfrm>
            <a:off x="7308304" y="3222565"/>
            <a:ext cx="122413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출금</a:t>
            </a:r>
            <a:endParaRPr lang="ko-KR" altLang="en-US" sz="1200" dirty="0"/>
          </a:p>
        </p:txBody>
      </p:sp>
      <p:cxnSp>
        <p:nvCxnSpPr>
          <p:cNvPr id="24" name="직선 연결선 23"/>
          <p:cNvCxnSpPr>
            <a:stCxn id="2" idx="0"/>
            <a:endCxn id="5" idx="4"/>
          </p:cNvCxnSpPr>
          <p:nvPr/>
        </p:nvCxnSpPr>
        <p:spPr>
          <a:xfrm flipH="1" flipV="1">
            <a:off x="1415904" y="1114282"/>
            <a:ext cx="2979748" cy="538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2" idx="0"/>
            <a:endCxn id="9" idx="4"/>
          </p:cNvCxnSpPr>
          <p:nvPr/>
        </p:nvCxnSpPr>
        <p:spPr>
          <a:xfrm flipH="1" flipV="1">
            <a:off x="2915816" y="997650"/>
            <a:ext cx="1479836" cy="65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" idx="0"/>
            <a:endCxn id="8" idx="4"/>
          </p:cNvCxnSpPr>
          <p:nvPr/>
        </p:nvCxnSpPr>
        <p:spPr>
          <a:xfrm flipH="1" flipV="1">
            <a:off x="4391980" y="997650"/>
            <a:ext cx="3672" cy="65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" idx="0"/>
            <a:endCxn id="7" idx="4"/>
          </p:cNvCxnSpPr>
          <p:nvPr/>
        </p:nvCxnSpPr>
        <p:spPr>
          <a:xfrm flipV="1">
            <a:off x="4395652" y="997650"/>
            <a:ext cx="1570456" cy="655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2" idx="3"/>
            <a:endCxn id="4" idx="3"/>
          </p:cNvCxnSpPr>
          <p:nvPr/>
        </p:nvCxnSpPr>
        <p:spPr>
          <a:xfrm flipV="1">
            <a:off x="5151736" y="985790"/>
            <a:ext cx="1953705" cy="1099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2" idx="3"/>
            <a:endCxn id="6" idx="2"/>
          </p:cNvCxnSpPr>
          <p:nvPr/>
        </p:nvCxnSpPr>
        <p:spPr>
          <a:xfrm flipV="1">
            <a:off x="5151736" y="1652831"/>
            <a:ext cx="2603577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11" idx="0"/>
            <a:endCxn id="16" idx="5"/>
          </p:cNvCxnSpPr>
          <p:nvPr/>
        </p:nvCxnSpPr>
        <p:spPr>
          <a:xfrm flipH="1" flipV="1">
            <a:off x="1936722" y="4156090"/>
            <a:ext cx="439034" cy="31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17" idx="6"/>
            <a:endCxn id="11" idx="1"/>
          </p:cNvCxnSpPr>
          <p:nvPr/>
        </p:nvCxnSpPr>
        <p:spPr>
          <a:xfrm flipV="1">
            <a:off x="1331640" y="4907574"/>
            <a:ext cx="288032" cy="6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5" idx="0"/>
            <a:endCxn id="11" idx="2"/>
          </p:cNvCxnSpPr>
          <p:nvPr/>
        </p:nvCxnSpPr>
        <p:spPr>
          <a:xfrm flipV="1">
            <a:off x="1763688" y="5339622"/>
            <a:ext cx="612068" cy="32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0"/>
            <a:endCxn id="11" idx="2"/>
          </p:cNvCxnSpPr>
          <p:nvPr/>
        </p:nvCxnSpPr>
        <p:spPr>
          <a:xfrm flipH="1" flipV="1">
            <a:off x="2375756" y="5339622"/>
            <a:ext cx="923823" cy="26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9" idx="7"/>
            <a:endCxn id="18" idx="2"/>
          </p:cNvCxnSpPr>
          <p:nvPr/>
        </p:nvCxnSpPr>
        <p:spPr>
          <a:xfrm flipV="1">
            <a:off x="6252869" y="5290746"/>
            <a:ext cx="529285" cy="40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20" idx="0"/>
            <a:endCxn id="18" idx="2"/>
          </p:cNvCxnSpPr>
          <p:nvPr/>
        </p:nvCxnSpPr>
        <p:spPr>
          <a:xfrm flipH="1" flipV="1">
            <a:off x="6782154" y="5290746"/>
            <a:ext cx="756084" cy="276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21" idx="2"/>
            <a:endCxn id="18" idx="3"/>
          </p:cNvCxnSpPr>
          <p:nvPr/>
        </p:nvCxnSpPr>
        <p:spPr>
          <a:xfrm flipH="1">
            <a:off x="7538238" y="4858698"/>
            <a:ext cx="217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22" idx="3"/>
            <a:endCxn id="18" idx="0"/>
          </p:cNvCxnSpPr>
          <p:nvPr/>
        </p:nvCxnSpPr>
        <p:spPr>
          <a:xfrm flipH="1">
            <a:off x="6782154" y="3960117"/>
            <a:ext cx="705421" cy="46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다이아몬드 55"/>
          <p:cNvSpPr/>
          <p:nvPr/>
        </p:nvSpPr>
        <p:spPr>
          <a:xfrm>
            <a:off x="3845389" y="4467675"/>
            <a:ext cx="1512168" cy="8309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</a:t>
            </a:r>
            <a:r>
              <a:rPr lang="ko-KR" altLang="en-US" dirty="0"/>
              <a:t>금</a:t>
            </a:r>
          </a:p>
        </p:txBody>
      </p:sp>
      <p:cxnSp>
        <p:nvCxnSpPr>
          <p:cNvPr id="58" name="직선 연결선 57"/>
          <p:cNvCxnSpPr>
            <a:stCxn id="11" idx="3"/>
            <a:endCxn id="56" idx="1"/>
          </p:cNvCxnSpPr>
          <p:nvPr/>
        </p:nvCxnSpPr>
        <p:spPr>
          <a:xfrm flipV="1">
            <a:off x="3131840" y="4883136"/>
            <a:ext cx="713549" cy="2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6" idx="3"/>
            <a:endCxn id="18" idx="1"/>
          </p:cNvCxnSpPr>
          <p:nvPr/>
        </p:nvCxnSpPr>
        <p:spPr>
          <a:xfrm flipV="1">
            <a:off x="5357557" y="4858698"/>
            <a:ext cx="668513" cy="2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48880" y="4970290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50077" y="4977009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68" name="다이아몬드 67"/>
          <p:cNvSpPr/>
          <p:nvPr/>
        </p:nvSpPr>
        <p:spPr>
          <a:xfrm>
            <a:off x="4996267" y="3003077"/>
            <a:ext cx="1512168" cy="83092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</a:t>
            </a:r>
            <a:r>
              <a:rPr lang="ko-KR" altLang="en-US" dirty="0"/>
              <a:t>리</a:t>
            </a:r>
          </a:p>
        </p:txBody>
      </p:sp>
      <p:cxnSp>
        <p:nvCxnSpPr>
          <p:cNvPr id="70" name="직선 연결선 69"/>
          <p:cNvCxnSpPr>
            <a:stCxn id="2" idx="2"/>
            <a:endCxn id="68" idx="0"/>
          </p:cNvCxnSpPr>
          <p:nvPr/>
        </p:nvCxnSpPr>
        <p:spPr>
          <a:xfrm>
            <a:off x="4395652" y="2516927"/>
            <a:ext cx="1356699" cy="486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8" idx="2"/>
            <a:endCxn id="18" idx="0"/>
          </p:cNvCxnSpPr>
          <p:nvPr/>
        </p:nvCxnSpPr>
        <p:spPr>
          <a:xfrm>
            <a:off x="5752351" y="3833999"/>
            <a:ext cx="1029803" cy="592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74001" y="2522142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157515" y="3857348"/>
            <a:ext cx="3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3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63557" y="1412776"/>
            <a:ext cx="1224136" cy="72008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학생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95405" y="188640"/>
            <a:ext cx="1368152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</a:t>
            </a:r>
            <a:r>
              <a:rPr lang="ko-KR" altLang="en-US" sz="1200" u="sng" dirty="0"/>
              <a:t>번</a:t>
            </a:r>
          </a:p>
        </p:txBody>
      </p:sp>
      <p:sp>
        <p:nvSpPr>
          <p:cNvPr id="4" name="타원 3"/>
          <p:cNvSpPr/>
          <p:nvPr/>
        </p:nvSpPr>
        <p:spPr>
          <a:xfrm>
            <a:off x="1640039" y="188640"/>
            <a:ext cx="165618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주민등록번호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29067" y="1124744"/>
            <a:ext cx="111139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이름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29067" y="1988840"/>
            <a:ext cx="111139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3116712" y="735768"/>
            <a:ext cx="1294716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</a:t>
            </a:r>
            <a:r>
              <a:rPr lang="ko-KR" altLang="en-US" sz="1200" dirty="0"/>
              <a:t>호</a:t>
            </a:r>
          </a:p>
        </p:txBody>
      </p:sp>
      <p:sp>
        <p:nvSpPr>
          <p:cNvPr id="8" name="타원 7"/>
          <p:cNvSpPr/>
          <p:nvPr/>
        </p:nvSpPr>
        <p:spPr>
          <a:xfrm>
            <a:off x="932712" y="2649792"/>
            <a:ext cx="1111394" cy="79208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</a:t>
            </a:r>
            <a:r>
              <a:rPr lang="ko-KR" altLang="en-US" sz="1200" dirty="0"/>
              <a:t>년</a:t>
            </a:r>
          </a:p>
        </p:txBody>
      </p:sp>
      <p:cxnSp>
        <p:nvCxnSpPr>
          <p:cNvPr id="10" name="직선 연결선 9"/>
          <p:cNvCxnSpPr>
            <a:stCxn id="3" idx="5"/>
            <a:endCxn id="2" idx="0"/>
          </p:cNvCxnSpPr>
          <p:nvPr/>
        </p:nvCxnSpPr>
        <p:spPr>
          <a:xfrm>
            <a:off x="1363196" y="864729"/>
            <a:ext cx="812429" cy="54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4" idx="4"/>
            <a:endCxn id="2" idx="0"/>
          </p:cNvCxnSpPr>
          <p:nvPr/>
        </p:nvCxnSpPr>
        <p:spPr>
          <a:xfrm flipH="1">
            <a:off x="2175625" y="980728"/>
            <a:ext cx="29250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7" idx="2"/>
            <a:endCxn id="2" idx="0"/>
          </p:cNvCxnSpPr>
          <p:nvPr/>
        </p:nvCxnSpPr>
        <p:spPr>
          <a:xfrm flipH="1">
            <a:off x="2175625" y="1131812"/>
            <a:ext cx="941087" cy="28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228184" y="1412776"/>
            <a:ext cx="1224136" cy="72008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교</a:t>
            </a:r>
            <a:r>
              <a:rPr lang="ko-KR" altLang="en-US" dirty="0"/>
              <a:t>수</a:t>
            </a:r>
          </a:p>
        </p:txBody>
      </p:sp>
      <p:sp>
        <p:nvSpPr>
          <p:cNvPr id="23" name="타원 22"/>
          <p:cNvSpPr/>
          <p:nvPr/>
        </p:nvSpPr>
        <p:spPr>
          <a:xfrm>
            <a:off x="4716016" y="626287"/>
            <a:ext cx="1294716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교수번</a:t>
            </a:r>
            <a:r>
              <a:rPr lang="ko-KR" altLang="en-US" sz="1200" u="sng" dirty="0"/>
              <a:t>호</a:t>
            </a:r>
          </a:p>
        </p:txBody>
      </p:sp>
      <p:sp>
        <p:nvSpPr>
          <p:cNvPr id="24" name="타원 23"/>
          <p:cNvSpPr/>
          <p:nvPr/>
        </p:nvSpPr>
        <p:spPr>
          <a:xfrm>
            <a:off x="5796136" y="72641"/>
            <a:ext cx="165618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주민등록번호</a:t>
            </a:r>
            <a:endParaRPr lang="ko-KR" altLang="en-US" sz="1200" dirty="0"/>
          </a:p>
        </p:txBody>
      </p:sp>
      <p:sp>
        <p:nvSpPr>
          <p:cNvPr id="25" name="타원 24"/>
          <p:cNvSpPr/>
          <p:nvPr/>
        </p:nvSpPr>
        <p:spPr>
          <a:xfrm>
            <a:off x="7524328" y="188537"/>
            <a:ext cx="111139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이름</a:t>
            </a:r>
            <a:endParaRPr lang="ko-KR" altLang="en-US" sz="1200" dirty="0"/>
          </a:p>
        </p:txBody>
      </p:sp>
      <p:sp>
        <p:nvSpPr>
          <p:cNvPr id="26" name="타원 25"/>
          <p:cNvSpPr/>
          <p:nvPr/>
        </p:nvSpPr>
        <p:spPr>
          <a:xfrm>
            <a:off x="7956376" y="1027008"/>
            <a:ext cx="111139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주소</a:t>
            </a:r>
            <a:endParaRPr lang="ko-KR" altLang="en-US" sz="1200" dirty="0"/>
          </a:p>
        </p:txBody>
      </p:sp>
      <p:sp>
        <p:nvSpPr>
          <p:cNvPr id="27" name="타원 26"/>
          <p:cNvSpPr/>
          <p:nvPr/>
        </p:nvSpPr>
        <p:spPr>
          <a:xfrm>
            <a:off x="7773054" y="1973703"/>
            <a:ext cx="1294716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</a:t>
            </a:r>
            <a:r>
              <a:rPr lang="ko-KR" altLang="en-US" sz="1200" dirty="0"/>
              <a:t>호</a:t>
            </a:r>
          </a:p>
        </p:txBody>
      </p:sp>
      <p:sp>
        <p:nvSpPr>
          <p:cNvPr id="28" name="타원 27"/>
          <p:cNvSpPr/>
          <p:nvPr/>
        </p:nvSpPr>
        <p:spPr>
          <a:xfrm>
            <a:off x="7539136" y="2852936"/>
            <a:ext cx="1111394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직</a:t>
            </a:r>
            <a:r>
              <a:rPr lang="ko-KR" altLang="en-US" sz="1200" dirty="0"/>
              <a:t>위</a:t>
            </a:r>
          </a:p>
        </p:txBody>
      </p:sp>
      <p:sp>
        <p:nvSpPr>
          <p:cNvPr id="29" name="타원 28"/>
          <p:cNvSpPr/>
          <p:nvPr/>
        </p:nvSpPr>
        <p:spPr>
          <a:xfrm>
            <a:off x="6150378" y="2852936"/>
            <a:ext cx="1294716" cy="79208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임용년도</a:t>
            </a:r>
            <a:endParaRPr lang="ko-KR" altLang="en-US" sz="1200" dirty="0"/>
          </a:p>
        </p:txBody>
      </p:sp>
      <p:cxnSp>
        <p:nvCxnSpPr>
          <p:cNvPr id="31" name="직선 연결선 30"/>
          <p:cNvCxnSpPr>
            <a:stCxn id="23" idx="5"/>
            <a:endCxn id="21" idx="0"/>
          </p:cNvCxnSpPr>
          <p:nvPr/>
        </p:nvCxnSpPr>
        <p:spPr>
          <a:xfrm>
            <a:off x="5821125" y="1302376"/>
            <a:ext cx="1019127" cy="11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4" idx="4"/>
            <a:endCxn id="21" idx="0"/>
          </p:cNvCxnSpPr>
          <p:nvPr/>
        </p:nvCxnSpPr>
        <p:spPr>
          <a:xfrm>
            <a:off x="6624228" y="864729"/>
            <a:ext cx="216024" cy="54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5" idx="3"/>
            <a:endCxn id="21" idx="0"/>
          </p:cNvCxnSpPr>
          <p:nvPr/>
        </p:nvCxnSpPr>
        <p:spPr>
          <a:xfrm flipH="1">
            <a:off x="6840252" y="864626"/>
            <a:ext cx="846836" cy="54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617227" y="4797152"/>
            <a:ext cx="1224136" cy="7200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학과</a:t>
            </a:r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140462" y="4005064"/>
            <a:ext cx="1294716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학과번호</a:t>
            </a:r>
            <a:endParaRPr lang="ko-KR" altLang="en-US" sz="1200" u="sng" dirty="0"/>
          </a:p>
        </p:txBody>
      </p:sp>
      <p:sp>
        <p:nvSpPr>
          <p:cNvPr id="46" name="타원 45"/>
          <p:cNvSpPr/>
          <p:nvPr/>
        </p:nvSpPr>
        <p:spPr>
          <a:xfrm>
            <a:off x="29067" y="4942466"/>
            <a:ext cx="1111394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학과명</a:t>
            </a:r>
            <a:endParaRPr lang="ko-KR" altLang="en-US" sz="1200" dirty="0"/>
          </a:p>
        </p:txBody>
      </p:sp>
      <p:sp>
        <p:nvSpPr>
          <p:cNvPr id="47" name="타원 46"/>
          <p:cNvSpPr/>
          <p:nvPr/>
        </p:nvSpPr>
        <p:spPr>
          <a:xfrm>
            <a:off x="879481" y="5753243"/>
            <a:ext cx="1111394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사무실</a:t>
            </a:r>
            <a:endParaRPr lang="ko-KR" altLang="en-US" sz="1200" dirty="0"/>
          </a:p>
        </p:txBody>
      </p:sp>
      <p:sp>
        <p:nvSpPr>
          <p:cNvPr id="49" name="타원 48"/>
          <p:cNvSpPr/>
          <p:nvPr/>
        </p:nvSpPr>
        <p:spPr>
          <a:xfrm>
            <a:off x="2194005" y="5734554"/>
            <a:ext cx="1294716" cy="79208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전화번호</a:t>
            </a:r>
            <a:endParaRPr lang="ko-KR" altLang="en-US" sz="1200" dirty="0"/>
          </a:p>
        </p:txBody>
      </p:sp>
      <p:cxnSp>
        <p:nvCxnSpPr>
          <p:cNvPr id="51" name="직선 연결선 50"/>
          <p:cNvCxnSpPr>
            <a:endCxn id="44" idx="1"/>
          </p:cNvCxnSpPr>
          <p:nvPr/>
        </p:nvCxnSpPr>
        <p:spPr>
          <a:xfrm>
            <a:off x="1352009" y="4581128"/>
            <a:ext cx="265218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stCxn id="46" idx="6"/>
            <a:endCxn id="44" idx="1"/>
          </p:cNvCxnSpPr>
          <p:nvPr/>
        </p:nvCxnSpPr>
        <p:spPr>
          <a:xfrm flipV="1">
            <a:off x="1140461" y="5157192"/>
            <a:ext cx="476766" cy="18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47" idx="0"/>
            <a:endCxn id="44" idx="1"/>
          </p:cNvCxnSpPr>
          <p:nvPr/>
        </p:nvCxnSpPr>
        <p:spPr>
          <a:xfrm flipV="1">
            <a:off x="1435178" y="5157192"/>
            <a:ext cx="182049" cy="596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49" idx="1"/>
            <a:endCxn id="44" idx="1"/>
          </p:cNvCxnSpPr>
          <p:nvPr/>
        </p:nvCxnSpPr>
        <p:spPr>
          <a:xfrm flipH="1" flipV="1">
            <a:off x="1617227" y="5157192"/>
            <a:ext cx="766385" cy="693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6228184" y="4797152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강좌</a:t>
            </a:r>
            <a:endParaRPr lang="ko-KR" altLang="en-US" dirty="0"/>
          </a:p>
        </p:txBody>
      </p:sp>
      <p:sp>
        <p:nvSpPr>
          <p:cNvPr id="59" name="타원 58"/>
          <p:cNvSpPr/>
          <p:nvPr/>
        </p:nvSpPr>
        <p:spPr>
          <a:xfrm>
            <a:off x="7629428" y="4157464"/>
            <a:ext cx="129471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 smtClean="0"/>
              <a:t>강좌번호</a:t>
            </a:r>
            <a:endParaRPr lang="ko-KR" altLang="en-US" sz="1200" u="sng" dirty="0"/>
          </a:p>
        </p:txBody>
      </p:sp>
      <p:sp>
        <p:nvSpPr>
          <p:cNvPr id="60" name="타원 59"/>
          <p:cNvSpPr/>
          <p:nvPr/>
        </p:nvSpPr>
        <p:spPr>
          <a:xfrm>
            <a:off x="7974444" y="5020783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강좌명</a:t>
            </a:r>
            <a:endParaRPr lang="ko-KR" altLang="en-US" sz="1200" dirty="0"/>
          </a:p>
        </p:txBody>
      </p:sp>
      <p:sp>
        <p:nvSpPr>
          <p:cNvPr id="61" name="타원 60"/>
          <p:cNvSpPr/>
          <p:nvPr/>
        </p:nvSpPr>
        <p:spPr>
          <a:xfrm>
            <a:off x="7864715" y="5856342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학점수</a:t>
            </a:r>
            <a:endParaRPr lang="ko-KR" altLang="en-US" sz="1200" dirty="0"/>
          </a:p>
        </p:txBody>
      </p:sp>
      <p:sp>
        <p:nvSpPr>
          <p:cNvPr id="62" name="타원 61"/>
          <p:cNvSpPr/>
          <p:nvPr/>
        </p:nvSpPr>
        <p:spPr>
          <a:xfrm>
            <a:off x="6686784" y="5949280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연도</a:t>
            </a:r>
            <a:endParaRPr lang="ko-KR" altLang="en-US" sz="1200" dirty="0"/>
          </a:p>
        </p:txBody>
      </p:sp>
      <p:sp>
        <p:nvSpPr>
          <p:cNvPr id="63" name="타원 62"/>
          <p:cNvSpPr/>
          <p:nvPr/>
        </p:nvSpPr>
        <p:spPr>
          <a:xfrm>
            <a:off x="5512834" y="5949280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학기</a:t>
            </a:r>
            <a:endParaRPr lang="ko-KR" altLang="en-US" sz="1200" dirty="0"/>
          </a:p>
        </p:txBody>
      </p:sp>
      <p:sp>
        <p:nvSpPr>
          <p:cNvPr id="64" name="타원 63"/>
          <p:cNvSpPr/>
          <p:nvPr/>
        </p:nvSpPr>
        <p:spPr>
          <a:xfrm>
            <a:off x="4680731" y="5195751"/>
            <a:ext cx="111139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강의실</a:t>
            </a:r>
            <a:endParaRPr lang="ko-KR" altLang="en-US" sz="1200" dirty="0"/>
          </a:p>
        </p:txBody>
      </p:sp>
      <p:sp>
        <p:nvSpPr>
          <p:cNvPr id="66" name="타원 65"/>
          <p:cNvSpPr/>
          <p:nvPr/>
        </p:nvSpPr>
        <p:spPr>
          <a:xfrm>
            <a:off x="6344197" y="3761420"/>
            <a:ext cx="1294716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수강인원</a:t>
            </a:r>
            <a:endParaRPr lang="ko-KR" altLang="en-US" sz="1200" dirty="0"/>
          </a:p>
        </p:txBody>
      </p:sp>
      <p:cxnSp>
        <p:nvCxnSpPr>
          <p:cNvPr id="68" name="직선 연결선 67"/>
          <p:cNvCxnSpPr>
            <a:stCxn id="66" idx="4"/>
            <a:endCxn id="58" idx="3"/>
          </p:cNvCxnSpPr>
          <p:nvPr/>
        </p:nvCxnSpPr>
        <p:spPr>
          <a:xfrm>
            <a:off x="6991555" y="4553508"/>
            <a:ext cx="460765" cy="603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9" idx="3"/>
            <a:endCxn id="58" idx="3"/>
          </p:cNvCxnSpPr>
          <p:nvPr/>
        </p:nvCxnSpPr>
        <p:spPr>
          <a:xfrm flipH="1">
            <a:off x="7452320" y="4833553"/>
            <a:ext cx="366715" cy="323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60" idx="2"/>
            <a:endCxn id="58" idx="3"/>
          </p:cNvCxnSpPr>
          <p:nvPr/>
        </p:nvCxnSpPr>
        <p:spPr>
          <a:xfrm flipH="1" flipV="1">
            <a:off x="7452320" y="5157192"/>
            <a:ext cx="522124" cy="25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1" idx="1"/>
            <a:endCxn id="58" idx="3"/>
          </p:cNvCxnSpPr>
          <p:nvPr/>
        </p:nvCxnSpPr>
        <p:spPr>
          <a:xfrm flipH="1" flipV="1">
            <a:off x="7452320" y="5157192"/>
            <a:ext cx="575155" cy="81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2" idx="0"/>
            <a:endCxn id="58" idx="3"/>
          </p:cNvCxnSpPr>
          <p:nvPr/>
        </p:nvCxnSpPr>
        <p:spPr>
          <a:xfrm flipV="1">
            <a:off x="7242481" y="5157192"/>
            <a:ext cx="209839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3" idx="7"/>
            <a:endCxn id="58" idx="3"/>
          </p:cNvCxnSpPr>
          <p:nvPr/>
        </p:nvCxnSpPr>
        <p:spPr>
          <a:xfrm flipV="1">
            <a:off x="6461468" y="5157192"/>
            <a:ext cx="990852" cy="908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64" idx="6"/>
            <a:endCxn id="58" idx="3"/>
          </p:cNvCxnSpPr>
          <p:nvPr/>
        </p:nvCxnSpPr>
        <p:spPr>
          <a:xfrm flipV="1">
            <a:off x="5792125" y="5157192"/>
            <a:ext cx="1660195" cy="434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5" idx="6"/>
            <a:endCxn id="2" idx="0"/>
          </p:cNvCxnSpPr>
          <p:nvPr/>
        </p:nvCxnSpPr>
        <p:spPr>
          <a:xfrm flipV="1">
            <a:off x="1140461" y="1412776"/>
            <a:ext cx="1035164" cy="10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stCxn id="6" idx="6"/>
            <a:endCxn id="2" idx="0"/>
          </p:cNvCxnSpPr>
          <p:nvPr/>
        </p:nvCxnSpPr>
        <p:spPr>
          <a:xfrm flipV="1">
            <a:off x="1140461" y="1412776"/>
            <a:ext cx="1035164" cy="972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8" idx="0"/>
            <a:endCxn id="2" idx="0"/>
          </p:cNvCxnSpPr>
          <p:nvPr/>
        </p:nvCxnSpPr>
        <p:spPr>
          <a:xfrm flipV="1">
            <a:off x="1488409" y="1412776"/>
            <a:ext cx="687216" cy="1237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6" idx="2"/>
            <a:endCxn id="21" idx="0"/>
          </p:cNvCxnSpPr>
          <p:nvPr/>
        </p:nvCxnSpPr>
        <p:spPr>
          <a:xfrm flipH="1" flipV="1">
            <a:off x="6840252" y="1412776"/>
            <a:ext cx="1116124" cy="10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27" idx="1"/>
            <a:endCxn id="21" idx="0"/>
          </p:cNvCxnSpPr>
          <p:nvPr/>
        </p:nvCxnSpPr>
        <p:spPr>
          <a:xfrm flipH="1" flipV="1">
            <a:off x="6840252" y="1412776"/>
            <a:ext cx="1122409" cy="67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28" idx="1"/>
            <a:endCxn id="21" idx="0"/>
          </p:cNvCxnSpPr>
          <p:nvPr/>
        </p:nvCxnSpPr>
        <p:spPr>
          <a:xfrm flipH="1" flipV="1">
            <a:off x="6840252" y="1412776"/>
            <a:ext cx="861644" cy="1556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29" idx="0"/>
            <a:endCxn id="21" idx="0"/>
          </p:cNvCxnSpPr>
          <p:nvPr/>
        </p:nvCxnSpPr>
        <p:spPr>
          <a:xfrm flipV="1">
            <a:off x="6797736" y="1412776"/>
            <a:ext cx="4251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087435" y="2252743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11" name="다이아몬드 110"/>
          <p:cNvSpPr/>
          <p:nvPr/>
        </p:nvSpPr>
        <p:spPr>
          <a:xfrm>
            <a:off x="4331511" y="2852936"/>
            <a:ext cx="1666907" cy="85763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강의</a:t>
            </a:r>
            <a:endParaRPr lang="ko-KR" altLang="en-US" dirty="0"/>
          </a:p>
        </p:txBody>
      </p:sp>
      <p:cxnSp>
        <p:nvCxnSpPr>
          <p:cNvPr id="113" name="직선 연결선 112"/>
          <p:cNvCxnSpPr>
            <a:stCxn id="21" idx="1"/>
            <a:endCxn id="111" idx="0"/>
          </p:cNvCxnSpPr>
          <p:nvPr/>
        </p:nvCxnSpPr>
        <p:spPr>
          <a:xfrm flipH="1">
            <a:off x="5164965" y="1772816"/>
            <a:ext cx="1063219" cy="10801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1" idx="2"/>
            <a:endCxn id="58" idx="0"/>
          </p:cNvCxnSpPr>
          <p:nvPr/>
        </p:nvCxnSpPr>
        <p:spPr>
          <a:xfrm>
            <a:off x="5164965" y="3710568"/>
            <a:ext cx="1675287" cy="108658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5614097" y="2216535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879096" y="4031776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</a:rPr>
              <a:t>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30" name="다이아몬드 129"/>
          <p:cNvSpPr/>
          <p:nvPr/>
        </p:nvSpPr>
        <p:spPr>
          <a:xfrm>
            <a:off x="3152651" y="3577461"/>
            <a:ext cx="1666907" cy="857632"/>
          </a:xfrm>
          <a:prstGeom prst="diamon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수강</a:t>
            </a:r>
            <a:endParaRPr lang="ko-KR" altLang="en-US" dirty="0"/>
          </a:p>
        </p:txBody>
      </p:sp>
      <p:cxnSp>
        <p:nvCxnSpPr>
          <p:cNvPr id="133" name="직선 연결선 132"/>
          <p:cNvCxnSpPr>
            <a:stCxn id="2" idx="2"/>
            <a:endCxn id="130" idx="0"/>
          </p:cNvCxnSpPr>
          <p:nvPr/>
        </p:nvCxnSpPr>
        <p:spPr>
          <a:xfrm>
            <a:off x="2175625" y="2132856"/>
            <a:ext cx="1810480" cy="144460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30" idx="2"/>
            <a:endCxn id="58" idx="1"/>
          </p:cNvCxnSpPr>
          <p:nvPr/>
        </p:nvCxnSpPr>
        <p:spPr>
          <a:xfrm>
            <a:off x="3986105" y="4435093"/>
            <a:ext cx="2242079" cy="7220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467541" y="2252743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M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682702" y="4765531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3"/>
                </a:solidFill>
              </a:rPr>
              <a:t>N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3226757" y="4750098"/>
            <a:ext cx="832103" cy="54137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성적</a:t>
            </a:r>
            <a:endParaRPr lang="ko-KR" altLang="en-US" sz="1200" dirty="0"/>
          </a:p>
        </p:txBody>
      </p:sp>
      <p:sp>
        <p:nvSpPr>
          <p:cNvPr id="150" name="다이아몬드 149"/>
          <p:cNvSpPr/>
          <p:nvPr/>
        </p:nvSpPr>
        <p:spPr>
          <a:xfrm>
            <a:off x="1832017" y="2978661"/>
            <a:ext cx="1666907" cy="8576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cxnSp>
        <p:nvCxnSpPr>
          <p:cNvPr id="154" name="직선 연결선 153"/>
          <p:cNvCxnSpPr>
            <a:stCxn id="150" idx="1"/>
            <a:endCxn id="44" idx="3"/>
          </p:cNvCxnSpPr>
          <p:nvPr/>
        </p:nvCxnSpPr>
        <p:spPr>
          <a:xfrm>
            <a:off x="1832017" y="3407477"/>
            <a:ext cx="1009346" cy="17497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5711277" y="1732166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264414" y="4280567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72" name="직선 연결선 171"/>
          <p:cNvCxnSpPr>
            <a:stCxn id="2" idx="2"/>
            <a:endCxn id="150" idx="0"/>
          </p:cNvCxnSpPr>
          <p:nvPr/>
        </p:nvCxnSpPr>
        <p:spPr>
          <a:xfrm>
            <a:off x="2175625" y="2132856"/>
            <a:ext cx="489846" cy="8458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30" idx="1"/>
            <a:endCxn id="143" idx="0"/>
          </p:cNvCxnSpPr>
          <p:nvPr/>
        </p:nvCxnSpPr>
        <p:spPr>
          <a:xfrm>
            <a:off x="3152651" y="4006277"/>
            <a:ext cx="490158" cy="74382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다이아몬드 191"/>
          <p:cNvSpPr/>
          <p:nvPr/>
        </p:nvSpPr>
        <p:spPr>
          <a:xfrm>
            <a:off x="3557443" y="1908159"/>
            <a:ext cx="1666907" cy="857632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cxnSp>
        <p:nvCxnSpPr>
          <p:cNvPr id="194" name="직선 연결선 193"/>
          <p:cNvCxnSpPr>
            <a:stCxn id="192" idx="3"/>
            <a:endCxn id="21" idx="1"/>
          </p:cNvCxnSpPr>
          <p:nvPr/>
        </p:nvCxnSpPr>
        <p:spPr>
          <a:xfrm flipV="1">
            <a:off x="5224350" y="1772816"/>
            <a:ext cx="1003834" cy="5641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192" idx="2"/>
            <a:endCxn id="44" idx="3"/>
          </p:cNvCxnSpPr>
          <p:nvPr/>
        </p:nvCxnSpPr>
        <p:spPr>
          <a:xfrm flipH="1">
            <a:off x="2841363" y="2765791"/>
            <a:ext cx="1549534" cy="239140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2906861" y="4553508"/>
            <a:ext cx="35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0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107</Words>
  <Application>Microsoft Office PowerPoint</Application>
  <PresentationFormat>화면 슬라이드 쇼(4:3)</PresentationFormat>
  <Paragraphs>101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loveme_likeyoudo@naver.com</cp:lastModifiedBy>
  <cp:revision>16</cp:revision>
  <dcterms:created xsi:type="dcterms:W3CDTF">2021-03-17T00:33:56Z</dcterms:created>
  <dcterms:modified xsi:type="dcterms:W3CDTF">2021-03-22T00:44:04Z</dcterms:modified>
</cp:coreProperties>
</file>