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34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58" r:id="rId10"/>
    <p:sldId id="275" r:id="rId11"/>
    <p:sldId id="276" r:id="rId12"/>
    <p:sldId id="277" r:id="rId13"/>
    <p:sldId id="278" r:id="rId14"/>
    <p:sldId id="280" r:id="rId15"/>
    <p:sldId id="279" r:id="rId16"/>
    <p:sldId id="283" r:id="rId17"/>
    <p:sldId id="282" r:id="rId18"/>
    <p:sldId id="264" r:id="rId19"/>
    <p:sldId id="284" r:id="rId20"/>
    <p:sldId id="288" r:id="rId21"/>
    <p:sldId id="290" r:id="rId22"/>
    <p:sldId id="291" r:id="rId23"/>
    <p:sldId id="292" r:id="rId24"/>
    <p:sldId id="289" r:id="rId25"/>
    <p:sldId id="285" r:id="rId26"/>
    <p:sldId id="286" r:id="rId27"/>
    <p:sldId id="287" r:id="rId28"/>
    <p:sldId id="293" r:id="rId29"/>
    <p:sldId id="263" r:id="rId30"/>
    <p:sldId id="267" r:id="rId31"/>
    <p:sldId id="268" r:id="rId32"/>
    <p:sldId id="266" r:id="rId33"/>
  </p:sldIdLst>
  <p:sldSz cx="9144000" cy="6858000" type="screen4x3"/>
  <p:notesSz cx="6858000" cy="9144000"/>
  <p:embeddedFontLst>
    <p:embeddedFont>
      <p:font typeface="Corbel" pitchFamily="34" charset="0"/>
      <p:regular r:id="rId35"/>
      <p:bold r:id="rId36"/>
      <p:italic r:id="rId37"/>
      <p:boldItalic r:id="rId38"/>
    </p:embeddedFont>
    <p:embeddedFont>
      <p:font typeface="맑은 고딕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660"/>
  </p:normalViewPr>
  <p:slideViewPr>
    <p:cSldViewPr snapToGrid="0">
      <p:cViewPr varScale="1">
        <p:scale>
          <a:sx n="67" d="100"/>
          <a:sy n="67" d="100"/>
        </p:scale>
        <p:origin x="-128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01AC5-CC58-451F-BFA8-3F391DBA4785}" type="datetimeFigureOut">
              <a:rPr lang="ko-KR" altLang="en-US" smtClean="0"/>
              <a:t>2014-10-11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EC48E-59B3-4F8F-BF86-ABE141B96A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C4B03-60E1-4458-A6EB-2A51B87340E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8041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1FD3AB-38A8-4460-927B-A9DFA16A39FA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6993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281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366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000"/>
              </a:spcBef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sz="2000" b="1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1800" b="1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600" b="1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600" b="1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7770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4293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907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899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472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506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6222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958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D21FD3AB-38A8-4460-927B-A9DFA16A39FA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44CE26-5003-4BE2-B07C-98AA39B06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846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최종결과보고서</a:t>
            </a:r>
            <a:endParaRPr lang="ko-KR" altLang="en-US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240030" y="3869635"/>
            <a:ext cx="8663940" cy="138816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3600" dirty="0" smtClean="0"/>
              <a:t>P2P </a:t>
            </a:r>
            <a:r>
              <a:rPr lang="ko-KR" altLang="en-US" sz="3600" dirty="0" smtClean="0"/>
              <a:t>네트워크를 위한 </a:t>
            </a:r>
            <a:r>
              <a:rPr lang="en-US" altLang="ko-KR" sz="3600" dirty="0" smtClean="0"/>
              <a:t>Chord  </a:t>
            </a:r>
            <a:r>
              <a:rPr lang="ko-KR" altLang="en-US" sz="3600" dirty="0" smtClean="0"/>
              <a:t>프로토콜 시뮬레이터 구현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en-US" altLang="ko-KR" sz="3600" dirty="0" smtClean="0"/>
              <a:t>20091289 </a:t>
            </a:r>
            <a:r>
              <a:rPr lang="ko-KR" altLang="en-US" sz="3600" dirty="0" smtClean="0"/>
              <a:t>지상준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2018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51" y="457200"/>
            <a:ext cx="7404653" cy="43561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dirty="0" err="1" smtClean="0">
                <a:solidFill>
                  <a:schemeClr val="accent2"/>
                </a:solidFill>
              </a:rPr>
              <a:t>find_successor</a:t>
            </a:r>
            <a:r>
              <a:rPr lang="en-US" altLang="ko-KR" dirty="0" smtClean="0">
                <a:solidFill>
                  <a:schemeClr val="accent2"/>
                </a:solidFill>
              </a:rPr>
              <a:t>(id) </a:t>
            </a:r>
            <a:r>
              <a:rPr lang="en-US" altLang="ko-KR" dirty="0" smtClean="0">
                <a:solidFill>
                  <a:schemeClr val="accent4"/>
                </a:solidFill>
              </a:rPr>
              <a:t>//id</a:t>
            </a:r>
            <a:r>
              <a:rPr lang="ko-KR" altLang="en-US" dirty="0" smtClean="0">
                <a:solidFill>
                  <a:schemeClr val="accent4"/>
                </a:solidFill>
              </a:rPr>
              <a:t>의 </a:t>
            </a:r>
            <a:r>
              <a:rPr lang="en-US" altLang="ko-KR" dirty="0" err="1" smtClean="0">
                <a:solidFill>
                  <a:schemeClr val="accent4"/>
                </a:solidFill>
              </a:rPr>
              <a:t>succ</a:t>
            </a:r>
            <a:r>
              <a:rPr lang="ko-KR" altLang="en-US" dirty="0" smtClean="0">
                <a:solidFill>
                  <a:schemeClr val="accent4"/>
                </a:solidFill>
              </a:rPr>
              <a:t>를 찾아 주길 바란다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if( N == id) </a:t>
            </a:r>
            <a:r>
              <a:rPr lang="en-US" altLang="ko-KR" dirty="0" smtClean="0">
                <a:solidFill>
                  <a:schemeClr val="accent4"/>
                </a:solidFill>
              </a:rPr>
              <a:t>//</a:t>
            </a:r>
            <a:r>
              <a:rPr lang="ko-KR" altLang="en-US" dirty="0" smtClean="0">
                <a:solidFill>
                  <a:schemeClr val="accent4"/>
                </a:solidFill>
              </a:rPr>
              <a:t>찾고자 하는 </a:t>
            </a:r>
            <a:r>
              <a:rPr lang="en-US" altLang="ko-KR" dirty="0" smtClean="0">
                <a:solidFill>
                  <a:schemeClr val="accent4"/>
                </a:solidFill>
              </a:rPr>
              <a:t>id</a:t>
            </a:r>
            <a:r>
              <a:rPr lang="ko-KR" altLang="en-US" dirty="0" smtClean="0">
                <a:solidFill>
                  <a:schemeClr val="accent4"/>
                </a:solidFill>
              </a:rPr>
              <a:t>의 </a:t>
            </a:r>
            <a:r>
              <a:rPr lang="en-US" altLang="ko-KR" dirty="0" err="1" smtClean="0">
                <a:solidFill>
                  <a:schemeClr val="accent4"/>
                </a:solidFill>
              </a:rPr>
              <a:t>succ</a:t>
            </a:r>
            <a:r>
              <a:rPr lang="ko-KR" altLang="en-US" dirty="0" smtClean="0">
                <a:solidFill>
                  <a:schemeClr val="accent4"/>
                </a:solidFill>
              </a:rPr>
              <a:t>가 현재 나 자신이다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	return N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else{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	x =  </a:t>
            </a:r>
            <a:r>
              <a:rPr lang="en-US" altLang="ko-KR" dirty="0" err="1" smtClean="0">
                <a:solidFill>
                  <a:schemeClr val="accent1"/>
                </a:solidFill>
              </a:rPr>
              <a:t>find_predecessor</a:t>
            </a:r>
            <a:r>
              <a:rPr lang="en-US" altLang="ko-KR" dirty="0" smtClean="0">
                <a:solidFill>
                  <a:schemeClr val="accent1"/>
                </a:solidFill>
              </a:rPr>
              <a:t>(id)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	return </a:t>
            </a:r>
            <a:r>
              <a:rPr lang="en-US" altLang="ko-KR" dirty="0" err="1" smtClean="0">
                <a:solidFill>
                  <a:schemeClr val="accent1"/>
                </a:solidFill>
              </a:rPr>
              <a:t>x.finger</a:t>
            </a:r>
            <a:r>
              <a:rPr lang="en-US" altLang="ko-KR" dirty="0" smtClean="0">
                <a:solidFill>
                  <a:schemeClr val="accent1"/>
                </a:solidFill>
              </a:rPr>
              <a:t>[1]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chemeClr val="accent4"/>
                </a:solidFill>
              </a:rPr>
              <a:t>//id</a:t>
            </a:r>
            <a:r>
              <a:rPr lang="ko-KR" altLang="en-US" dirty="0" smtClean="0">
                <a:solidFill>
                  <a:schemeClr val="accent4"/>
                </a:solidFill>
              </a:rPr>
              <a:t>의 </a:t>
            </a:r>
            <a:r>
              <a:rPr lang="en-US" altLang="ko-KR" dirty="0" err="1" smtClean="0">
                <a:solidFill>
                  <a:schemeClr val="accent4"/>
                </a:solidFill>
              </a:rPr>
              <a:t>succ</a:t>
            </a:r>
            <a:r>
              <a:rPr lang="ko-KR" altLang="en-US" dirty="0" smtClean="0">
                <a:solidFill>
                  <a:schemeClr val="accent4"/>
                </a:solidFill>
              </a:rPr>
              <a:t>를 찾는 방법으로 </a:t>
            </a:r>
            <a:r>
              <a:rPr lang="en-US" altLang="ko-KR" dirty="0" smtClean="0">
                <a:solidFill>
                  <a:schemeClr val="accent4"/>
                </a:solidFill>
              </a:rPr>
              <a:t>id</a:t>
            </a:r>
            <a:r>
              <a:rPr lang="ko-KR" altLang="en-US" dirty="0" smtClean="0">
                <a:solidFill>
                  <a:schemeClr val="accent4"/>
                </a:solidFill>
              </a:rPr>
              <a:t>의 </a:t>
            </a:r>
            <a:r>
              <a:rPr lang="en-US" altLang="ko-KR" dirty="0" smtClean="0">
                <a:solidFill>
                  <a:schemeClr val="accent4"/>
                </a:solidFill>
              </a:rPr>
              <a:t>pre</a:t>
            </a:r>
            <a:r>
              <a:rPr lang="ko-KR" altLang="en-US" dirty="0" smtClean="0">
                <a:solidFill>
                  <a:schemeClr val="accent4"/>
                </a:solidFill>
              </a:rPr>
              <a:t>를 찾아내고 </a:t>
            </a:r>
            <a:r>
              <a:rPr lang="en-US" altLang="ko-KR" dirty="0" smtClean="0">
                <a:solidFill>
                  <a:schemeClr val="accent4"/>
                </a:solidFill>
              </a:rPr>
              <a:t>pre</a:t>
            </a:r>
            <a:r>
              <a:rPr lang="ko-KR" altLang="en-US" dirty="0" smtClean="0">
                <a:solidFill>
                  <a:schemeClr val="accent4"/>
                </a:solidFill>
              </a:rPr>
              <a:t>의 </a:t>
            </a:r>
            <a:r>
              <a:rPr lang="en-US" altLang="ko-KR" dirty="0" smtClean="0">
                <a:solidFill>
                  <a:schemeClr val="accent4"/>
                </a:solidFill>
              </a:rPr>
              <a:t>finger[1]</a:t>
            </a:r>
            <a:r>
              <a:rPr lang="ko-KR" altLang="en-US" dirty="0" smtClean="0">
                <a:solidFill>
                  <a:schemeClr val="accent4"/>
                </a:solidFill>
              </a:rPr>
              <a:t>을 얻자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}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663700" y="5080000"/>
            <a:ext cx="10033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pre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540500" y="5080000"/>
            <a:ext cx="10033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succ</a:t>
            </a:r>
          </a:p>
        </p:txBody>
      </p:sp>
      <p:cxnSp>
        <p:nvCxnSpPr>
          <p:cNvPr id="8" name="직선 연결선 7"/>
          <p:cNvCxnSpPr>
            <a:stCxn id="5" idx="3"/>
            <a:endCxn id="6" idx="1"/>
          </p:cNvCxnSpPr>
          <p:nvPr/>
        </p:nvCxnSpPr>
        <p:spPr>
          <a:xfrm>
            <a:off x="2667000" y="5435600"/>
            <a:ext cx="387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23000" y="5867400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pre</a:t>
            </a:r>
            <a:r>
              <a:rPr lang="ko-KR" altLang="en-US" smtClean="0"/>
              <a:t>의 </a:t>
            </a:r>
            <a:r>
              <a:rPr lang="en-US" altLang="ko-KR" smtClean="0"/>
              <a:t>finger[1]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610100" y="53721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08500" y="5600700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id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68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5351" y="292100"/>
            <a:ext cx="7404653" cy="43561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dirty="0" err="1" smtClean="0">
                <a:solidFill>
                  <a:schemeClr val="accent2"/>
                </a:solidFill>
              </a:rPr>
              <a:t>find_predecessor</a:t>
            </a:r>
            <a:r>
              <a:rPr lang="en-US" altLang="ko-KR" dirty="0" smtClean="0">
                <a:solidFill>
                  <a:schemeClr val="accent2"/>
                </a:solidFill>
              </a:rPr>
              <a:t>(id)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x = N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while(id != (x, </a:t>
            </a:r>
            <a:r>
              <a:rPr lang="en-US" altLang="ko-KR" dirty="0" err="1" smtClean="0">
                <a:solidFill>
                  <a:schemeClr val="accent1"/>
                </a:solidFill>
              </a:rPr>
              <a:t>x.finger</a:t>
            </a:r>
            <a:r>
              <a:rPr lang="en-US" altLang="ko-KR" dirty="0" smtClean="0">
                <a:solidFill>
                  <a:schemeClr val="accent1"/>
                </a:solidFill>
              </a:rPr>
              <a:t>[1]]){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4"/>
                </a:solidFill>
              </a:rPr>
              <a:t>//</a:t>
            </a:r>
            <a:r>
              <a:rPr lang="ko-KR" altLang="en-US" dirty="0" smtClean="0">
                <a:solidFill>
                  <a:schemeClr val="accent4"/>
                </a:solidFill>
              </a:rPr>
              <a:t>현재 </a:t>
            </a:r>
            <a:r>
              <a:rPr lang="ko-KR" altLang="en-US" dirty="0" err="1" smtClean="0">
                <a:solidFill>
                  <a:schemeClr val="accent4"/>
                </a:solidFill>
              </a:rPr>
              <a:t>노드와</a:t>
            </a:r>
            <a:r>
              <a:rPr lang="ko-KR" altLang="en-US" dirty="0" smtClean="0">
                <a:solidFill>
                  <a:schemeClr val="accent4"/>
                </a:solidFill>
              </a:rPr>
              <a:t> 현재 </a:t>
            </a:r>
            <a:r>
              <a:rPr lang="ko-KR" altLang="en-US" dirty="0" err="1" smtClean="0">
                <a:solidFill>
                  <a:schemeClr val="accent4"/>
                </a:solidFill>
              </a:rPr>
              <a:t>노드의</a:t>
            </a:r>
            <a:r>
              <a:rPr lang="ko-KR" altLang="en-US" dirty="0" smtClean="0">
                <a:solidFill>
                  <a:schemeClr val="accent4"/>
                </a:solidFill>
              </a:rPr>
              <a:t> </a:t>
            </a:r>
            <a:r>
              <a:rPr lang="en-US" altLang="ko-KR" dirty="0" err="1" smtClean="0">
                <a:solidFill>
                  <a:schemeClr val="accent4"/>
                </a:solidFill>
              </a:rPr>
              <a:t>succ</a:t>
            </a:r>
            <a:r>
              <a:rPr lang="ko-KR" altLang="en-US" dirty="0" smtClean="0">
                <a:solidFill>
                  <a:schemeClr val="accent4"/>
                </a:solidFill>
              </a:rPr>
              <a:t>인 </a:t>
            </a:r>
            <a:r>
              <a:rPr lang="en-US" altLang="ko-KR" dirty="0" smtClean="0">
                <a:solidFill>
                  <a:schemeClr val="accent4"/>
                </a:solidFill>
              </a:rPr>
              <a:t>finger[1] </a:t>
            </a:r>
            <a:r>
              <a:rPr lang="ko-KR" altLang="en-US" dirty="0" smtClean="0">
                <a:solidFill>
                  <a:schemeClr val="accent4"/>
                </a:solidFill>
              </a:rPr>
              <a:t>사이에 </a:t>
            </a:r>
            <a:r>
              <a:rPr lang="en-US" altLang="ko-KR" dirty="0" smtClean="0">
                <a:solidFill>
                  <a:schemeClr val="accent4"/>
                </a:solidFill>
              </a:rPr>
              <a:t>id</a:t>
            </a:r>
            <a:r>
              <a:rPr lang="ko-KR" altLang="en-US" dirty="0" smtClean="0">
                <a:solidFill>
                  <a:schemeClr val="accent4"/>
                </a:solidFill>
              </a:rPr>
              <a:t>가 없으면 </a:t>
            </a:r>
            <a:r>
              <a:rPr lang="en-US" altLang="ko-KR" dirty="0" err="1" smtClean="0">
                <a:solidFill>
                  <a:schemeClr val="accent4"/>
                </a:solidFill>
              </a:rPr>
              <a:t>N.finger</a:t>
            </a:r>
            <a:r>
              <a:rPr lang="en-US" altLang="ko-KR" dirty="0" smtClean="0">
                <a:solidFill>
                  <a:schemeClr val="accent4"/>
                </a:solidFill>
              </a:rPr>
              <a:t>[1]</a:t>
            </a:r>
            <a:r>
              <a:rPr lang="ko-KR" altLang="en-US" dirty="0" smtClean="0">
                <a:solidFill>
                  <a:schemeClr val="accent4"/>
                </a:solidFill>
              </a:rPr>
              <a:t>은 </a:t>
            </a:r>
            <a:r>
              <a:rPr lang="ko-KR" altLang="en-US" dirty="0" err="1" smtClean="0">
                <a:solidFill>
                  <a:schemeClr val="accent4"/>
                </a:solidFill>
              </a:rPr>
              <a:t>찾고자하는</a:t>
            </a:r>
            <a:r>
              <a:rPr lang="ko-KR" altLang="en-US" dirty="0" smtClean="0">
                <a:solidFill>
                  <a:schemeClr val="accent4"/>
                </a:solidFill>
              </a:rPr>
              <a:t> </a:t>
            </a:r>
            <a:r>
              <a:rPr lang="en-US" altLang="ko-KR" dirty="0" smtClean="0">
                <a:solidFill>
                  <a:schemeClr val="accent4"/>
                </a:solidFill>
              </a:rPr>
              <a:t>id</a:t>
            </a:r>
            <a:r>
              <a:rPr lang="ko-KR" altLang="en-US" dirty="0" smtClean="0">
                <a:solidFill>
                  <a:schemeClr val="accent4"/>
                </a:solidFill>
              </a:rPr>
              <a:t>의 조금 더 근접한 </a:t>
            </a:r>
            <a:r>
              <a:rPr lang="en-US" altLang="ko-KR" dirty="0" smtClean="0">
                <a:solidFill>
                  <a:schemeClr val="accent4"/>
                </a:solidFill>
              </a:rPr>
              <a:t>pre</a:t>
            </a:r>
            <a:r>
              <a:rPr lang="ko-KR" altLang="en-US" dirty="0" smtClean="0">
                <a:solidFill>
                  <a:schemeClr val="accent4"/>
                </a:solidFill>
              </a:rPr>
              <a:t>가 될 수 있다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chemeClr val="accent1"/>
                </a:solidFill>
              </a:rPr>
              <a:t>x = </a:t>
            </a:r>
            <a:r>
              <a:rPr lang="en-US" altLang="ko-KR" dirty="0" err="1" smtClean="0">
                <a:solidFill>
                  <a:schemeClr val="accent1"/>
                </a:solidFill>
              </a:rPr>
              <a:t>x.find_closest_predecessor</a:t>
            </a:r>
            <a:r>
              <a:rPr lang="en-US" altLang="ko-KR" dirty="0" smtClean="0">
                <a:solidFill>
                  <a:schemeClr val="accent1"/>
                </a:solidFill>
              </a:rPr>
              <a:t>(id)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chemeClr val="accent4"/>
                </a:solidFill>
              </a:rPr>
              <a:t>//</a:t>
            </a:r>
            <a:r>
              <a:rPr lang="ko-KR" altLang="en-US" dirty="0" smtClean="0">
                <a:solidFill>
                  <a:schemeClr val="accent4"/>
                </a:solidFill>
              </a:rPr>
              <a:t>좀 더 가까운 </a:t>
            </a:r>
            <a:r>
              <a:rPr lang="en-US" altLang="ko-KR" dirty="0" smtClean="0">
                <a:solidFill>
                  <a:schemeClr val="accent4"/>
                </a:solidFill>
              </a:rPr>
              <a:t>pre</a:t>
            </a:r>
            <a:r>
              <a:rPr lang="ko-KR" altLang="en-US" dirty="0" smtClean="0">
                <a:solidFill>
                  <a:schemeClr val="accent4"/>
                </a:solidFill>
              </a:rPr>
              <a:t>로 </a:t>
            </a:r>
            <a:r>
              <a:rPr lang="ko-KR" altLang="en-US" dirty="0" err="1" smtClean="0">
                <a:solidFill>
                  <a:schemeClr val="accent4"/>
                </a:solidFill>
              </a:rPr>
              <a:t>갈때까지</a:t>
            </a:r>
            <a:r>
              <a:rPr lang="ko-KR" altLang="en-US" dirty="0" smtClean="0">
                <a:solidFill>
                  <a:schemeClr val="accent4"/>
                </a:solidFill>
              </a:rPr>
              <a:t> </a:t>
            </a:r>
            <a:r>
              <a:rPr lang="en-US" altLang="ko-KR" dirty="0" smtClean="0">
                <a:solidFill>
                  <a:schemeClr val="accent4"/>
                </a:solidFill>
              </a:rPr>
              <a:t>while</a:t>
            </a:r>
            <a:r>
              <a:rPr lang="ko-KR" altLang="en-US" dirty="0" smtClean="0">
                <a:solidFill>
                  <a:schemeClr val="accent4"/>
                </a:solidFill>
              </a:rPr>
              <a:t>문을 돌리자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}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return x </a:t>
            </a:r>
            <a:r>
              <a:rPr lang="en-US" altLang="ko-KR" dirty="0" smtClean="0">
                <a:solidFill>
                  <a:schemeClr val="accent4"/>
                </a:solidFill>
              </a:rPr>
              <a:t>//</a:t>
            </a:r>
            <a:r>
              <a:rPr lang="ko-KR" altLang="en-US" dirty="0" smtClean="0">
                <a:solidFill>
                  <a:schemeClr val="accent4"/>
                </a:solidFill>
              </a:rPr>
              <a:t>찾은 </a:t>
            </a:r>
            <a:r>
              <a:rPr lang="en-US" altLang="ko-KR" dirty="0" smtClean="0">
                <a:solidFill>
                  <a:schemeClr val="accent4"/>
                </a:solidFill>
              </a:rPr>
              <a:t>pre</a:t>
            </a:r>
            <a:r>
              <a:rPr lang="ko-KR" altLang="en-US" dirty="0" smtClean="0">
                <a:solidFill>
                  <a:schemeClr val="accent4"/>
                </a:solidFill>
              </a:rPr>
              <a:t>를 반환하자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750540" y="5101683"/>
            <a:ext cx="10033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00151" y="5101683"/>
            <a:ext cx="12065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N.finger[1]</a:t>
            </a:r>
          </a:p>
        </p:txBody>
      </p:sp>
      <p:sp>
        <p:nvSpPr>
          <p:cNvPr id="19" name="타원 18"/>
          <p:cNvSpPr/>
          <p:nvPr/>
        </p:nvSpPr>
        <p:spPr>
          <a:xfrm>
            <a:off x="6630019" y="510168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10" idx="3"/>
            <a:endCxn id="11" idx="1"/>
          </p:cNvCxnSpPr>
          <p:nvPr/>
        </p:nvCxnSpPr>
        <p:spPr>
          <a:xfrm>
            <a:off x="1753840" y="5457283"/>
            <a:ext cx="254631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2795240" y="5215983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544527" y="5536581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65375" y="5609683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22815" y="4553459"/>
            <a:ext cx="156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 </a:t>
            </a:r>
            <a:r>
              <a:rPr lang="ko-KR" altLang="en-US" sz="1200" dirty="0" err="1" smtClean="0"/>
              <a:t>노드가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pre</a:t>
            </a:r>
            <a:r>
              <a:rPr lang="ko-KR" altLang="en-US" sz="1200" dirty="0" smtClean="0"/>
              <a:t>가 될 수 있는지 판단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588488" y="5879937"/>
            <a:ext cx="3025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여기에 있으면 </a:t>
            </a:r>
            <a:r>
              <a:rPr lang="en-US" altLang="ko-KR" sz="1000" dirty="0" err="1" smtClean="0"/>
              <a:t>N.finger</a:t>
            </a:r>
            <a:r>
              <a:rPr lang="en-US" altLang="ko-KR" sz="1000" dirty="0" smtClean="0"/>
              <a:t>[1]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pre</a:t>
            </a:r>
            <a:r>
              <a:rPr lang="ko-KR" altLang="en-US" sz="1000" dirty="0" smtClean="0"/>
              <a:t>가 아니며 </a:t>
            </a:r>
            <a:r>
              <a:rPr lang="en-US" altLang="ko-KR" sz="1000" dirty="0" smtClean="0"/>
              <a:t>N</a:t>
            </a:r>
            <a:r>
              <a:rPr lang="ko-KR" altLang="en-US" sz="1000" dirty="0" smtClean="0"/>
              <a:t>이 찾던 진정한 </a:t>
            </a:r>
            <a:r>
              <a:rPr lang="en-US" altLang="ko-KR" sz="1000" dirty="0" smtClean="0"/>
              <a:t>pre</a:t>
            </a:r>
            <a:r>
              <a:rPr lang="ko-KR" altLang="en-US" sz="1000" dirty="0" smtClean="0"/>
              <a:t>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055840" y="5457283"/>
            <a:ext cx="3426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2872" y="5812883"/>
            <a:ext cx="278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여기에 있으면 </a:t>
            </a:r>
            <a:r>
              <a:rPr lang="en-US" altLang="ko-KR" sz="1000" dirty="0" err="1" smtClean="0"/>
              <a:t>N.finger</a:t>
            </a:r>
            <a:r>
              <a:rPr lang="en-US" altLang="ko-KR" sz="1000" dirty="0" smtClean="0"/>
              <a:t>[1]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에 좀 더 가까운 </a:t>
            </a:r>
            <a:r>
              <a:rPr lang="en-US" altLang="ko-KR" sz="1000" dirty="0" smtClean="0"/>
              <a:t>pre</a:t>
            </a:r>
            <a:r>
              <a:rPr lang="ko-KR" altLang="en-US" sz="1000" dirty="0" smtClean="0"/>
              <a:t>가 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37468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725" y="274875"/>
            <a:ext cx="7404653" cy="497352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dirty="0" err="1" smtClean="0">
                <a:solidFill>
                  <a:schemeClr val="accent2"/>
                </a:solidFill>
              </a:rPr>
              <a:t>find_closest_predecessor</a:t>
            </a:r>
            <a:r>
              <a:rPr lang="en-US" altLang="ko-KR" dirty="0" smtClean="0">
                <a:solidFill>
                  <a:schemeClr val="accent2"/>
                </a:solidFill>
              </a:rPr>
              <a:t>(id)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for(</a:t>
            </a:r>
            <a:r>
              <a:rPr lang="en-US" altLang="ko-KR" dirty="0" err="1" smtClean="0">
                <a:solidFill>
                  <a:schemeClr val="accent1"/>
                </a:solidFill>
              </a:rPr>
              <a:t>i</a:t>
            </a:r>
            <a:r>
              <a:rPr lang="en-US" altLang="ko-KR" dirty="0" smtClean="0">
                <a:solidFill>
                  <a:schemeClr val="accent1"/>
                </a:solidFill>
              </a:rPr>
              <a:t> = m </a:t>
            </a:r>
            <a:r>
              <a:rPr lang="en-US" altLang="ko-KR" dirty="0" err="1" smtClean="0">
                <a:solidFill>
                  <a:schemeClr val="accent1"/>
                </a:solidFill>
              </a:rPr>
              <a:t>downto</a:t>
            </a:r>
            <a:r>
              <a:rPr lang="en-US" altLang="ko-KR" dirty="0" smtClean="0">
                <a:solidFill>
                  <a:schemeClr val="accent1"/>
                </a:solidFill>
              </a:rPr>
              <a:t> 1){ </a:t>
            </a:r>
            <a:r>
              <a:rPr lang="en-US" altLang="ko-KR" dirty="0" smtClean="0">
                <a:solidFill>
                  <a:schemeClr val="accent4"/>
                </a:solidFill>
              </a:rPr>
              <a:t>//finger </a:t>
            </a:r>
            <a:r>
              <a:rPr lang="ko-KR" altLang="en-US" dirty="0" smtClean="0">
                <a:solidFill>
                  <a:schemeClr val="accent4"/>
                </a:solidFill>
              </a:rPr>
              <a:t>테이블 끝에서 부터 찾기 시작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chemeClr val="accent1"/>
                </a:solidFill>
              </a:rPr>
              <a:t>if(finger[</a:t>
            </a:r>
            <a:r>
              <a:rPr lang="en-US" altLang="ko-KR" dirty="0" err="1" smtClean="0">
                <a:solidFill>
                  <a:schemeClr val="accent1"/>
                </a:solidFill>
              </a:rPr>
              <a:t>i</a:t>
            </a:r>
            <a:r>
              <a:rPr lang="en-US" altLang="ko-KR" dirty="0" smtClean="0">
                <a:solidFill>
                  <a:schemeClr val="accent1"/>
                </a:solidFill>
              </a:rPr>
              <a:t>] == (N, id))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chemeClr val="accent4"/>
                </a:solidFill>
              </a:rPr>
              <a:t>//</a:t>
            </a:r>
            <a:r>
              <a:rPr lang="ko-KR" altLang="en-US" dirty="0" smtClean="0">
                <a:solidFill>
                  <a:schemeClr val="accent4"/>
                </a:solidFill>
              </a:rPr>
              <a:t>현재 </a:t>
            </a:r>
            <a:r>
              <a:rPr lang="ko-KR" altLang="en-US" dirty="0" err="1" smtClean="0">
                <a:solidFill>
                  <a:schemeClr val="accent4"/>
                </a:solidFill>
              </a:rPr>
              <a:t>노드와</a:t>
            </a:r>
            <a:r>
              <a:rPr lang="ko-KR" altLang="en-US" dirty="0" smtClean="0">
                <a:solidFill>
                  <a:schemeClr val="accent4"/>
                </a:solidFill>
              </a:rPr>
              <a:t> </a:t>
            </a:r>
            <a:r>
              <a:rPr lang="ko-KR" altLang="en-US" dirty="0" err="1" smtClean="0">
                <a:solidFill>
                  <a:schemeClr val="accent4"/>
                </a:solidFill>
              </a:rPr>
              <a:t>찾고자하는</a:t>
            </a:r>
            <a:r>
              <a:rPr lang="ko-KR" altLang="en-US" dirty="0" smtClean="0">
                <a:solidFill>
                  <a:schemeClr val="accent4"/>
                </a:solidFill>
              </a:rPr>
              <a:t> </a:t>
            </a:r>
            <a:r>
              <a:rPr lang="en-US" altLang="ko-KR" dirty="0" smtClean="0">
                <a:solidFill>
                  <a:schemeClr val="accent4"/>
                </a:solidFill>
              </a:rPr>
              <a:t>id </a:t>
            </a:r>
            <a:r>
              <a:rPr lang="ko-KR" altLang="en-US" dirty="0" smtClean="0">
                <a:solidFill>
                  <a:schemeClr val="accent4"/>
                </a:solidFill>
              </a:rPr>
              <a:t>사이에 </a:t>
            </a:r>
            <a:r>
              <a:rPr lang="en-US" altLang="ko-KR" dirty="0" smtClean="0">
                <a:solidFill>
                  <a:schemeClr val="accent4"/>
                </a:solidFill>
              </a:rPr>
              <a:t>finger</a:t>
            </a:r>
            <a:r>
              <a:rPr lang="ko-KR" altLang="en-US" dirty="0" smtClean="0">
                <a:solidFill>
                  <a:schemeClr val="accent4"/>
                </a:solidFill>
              </a:rPr>
              <a:t>가 들어간다면 나보다 </a:t>
            </a:r>
            <a:r>
              <a:rPr lang="en-US" altLang="ko-KR" dirty="0" smtClean="0">
                <a:solidFill>
                  <a:schemeClr val="accent4"/>
                </a:solidFill>
              </a:rPr>
              <a:t>id</a:t>
            </a:r>
            <a:r>
              <a:rPr lang="ko-KR" altLang="en-US" dirty="0" smtClean="0">
                <a:solidFill>
                  <a:schemeClr val="accent4"/>
                </a:solidFill>
              </a:rPr>
              <a:t>에 더 가까운 </a:t>
            </a:r>
            <a:r>
              <a:rPr lang="en-US" altLang="ko-KR" dirty="0" smtClean="0">
                <a:solidFill>
                  <a:schemeClr val="accent4"/>
                </a:solidFill>
              </a:rPr>
              <a:t>pre</a:t>
            </a:r>
            <a:r>
              <a:rPr lang="ko-KR" altLang="en-US" dirty="0" smtClean="0">
                <a:solidFill>
                  <a:schemeClr val="accent4"/>
                </a:solidFill>
              </a:rPr>
              <a:t>이다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dirty="0" smtClean="0"/>
              <a:t>			</a:t>
            </a:r>
            <a:r>
              <a:rPr lang="en-US" altLang="ko-KR" dirty="0" smtClean="0">
                <a:solidFill>
                  <a:schemeClr val="accent1"/>
                </a:solidFill>
              </a:rPr>
              <a:t>return (finger[</a:t>
            </a:r>
            <a:r>
              <a:rPr lang="en-US" altLang="ko-KR" dirty="0" err="1" smtClean="0">
                <a:solidFill>
                  <a:schemeClr val="accent1"/>
                </a:solidFill>
              </a:rPr>
              <a:t>i</a:t>
            </a:r>
            <a:r>
              <a:rPr lang="en-US" altLang="ko-KR" dirty="0" smtClean="0">
                <a:solidFill>
                  <a:schemeClr val="accent1"/>
                </a:solidFill>
              </a:rPr>
              <a:t>]) </a:t>
            </a:r>
            <a:r>
              <a:rPr lang="en-US" altLang="ko-KR" dirty="0" smtClean="0">
                <a:solidFill>
                  <a:schemeClr val="accent4"/>
                </a:solidFill>
              </a:rPr>
              <a:t>//</a:t>
            </a:r>
            <a:r>
              <a:rPr lang="ko-KR" altLang="en-US" dirty="0" smtClean="0">
                <a:solidFill>
                  <a:schemeClr val="accent4"/>
                </a:solidFill>
              </a:rPr>
              <a:t>좀 더 가깝게 찾은 </a:t>
            </a:r>
            <a:r>
              <a:rPr lang="en-US" altLang="ko-KR" dirty="0" smtClean="0">
                <a:solidFill>
                  <a:schemeClr val="accent4"/>
                </a:solidFill>
              </a:rPr>
              <a:t>pre</a:t>
            </a:r>
            <a:r>
              <a:rPr lang="ko-KR" altLang="en-US" dirty="0" smtClean="0">
                <a:solidFill>
                  <a:schemeClr val="accent4"/>
                </a:solidFill>
              </a:rPr>
              <a:t>를 돌려주자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}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	return N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4"/>
                </a:solidFill>
              </a:rPr>
              <a:t>//</a:t>
            </a:r>
            <a:r>
              <a:rPr lang="ko-KR" altLang="en-US" dirty="0" smtClean="0">
                <a:solidFill>
                  <a:schemeClr val="accent4"/>
                </a:solidFill>
              </a:rPr>
              <a:t>여기까지 왔다면 </a:t>
            </a:r>
            <a:r>
              <a:rPr lang="en-US" altLang="ko-KR" dirty="0" smtClean="0">
                <a:solidFill>
                  <a:schemeClr val="accent4"/>
                </a:solidFill>
              </a:rPr>
              <a:t>finger </a:t>
            </a:r>
            <a:r>
              <a:rPr lang="ko-KR" altLang="en-US" dirty="0" smtClean="0">
                <a:solidFill>
                  <a:schemeClr val="accent4"/>
                </a:solidFill>
              </a:rPr>
              <a:t>테이블 </a:t>
            </a:r>
            <a:r>
              <a:rPr lang="en-US" altLang="ko-KR" dirty="0" smtClean="0">
                <a:solidFill>
                  <a:schemeClr val="accent4"/>
                </a:solidFill>
              </a:rPr>
              <a:t>pre</a:t>
            </a:r>
            <a:r>
              <a:rPr lang="ko-KR" altLang="en-US" dirty="0" smtClean="0">
                <a:solidFill>
                  <a:schemeClr val="accent4"/>
                </a:solidFill>
              </a:rPr>
              <a:t>가 될 놈이 없으므로</a:t>
            </a:r>
            <a:r>
              <a:rPr lang="en-US" altLang="ko-KR" dirty="0" smtClean="0">
                <a:solidFill>
                  <a:schemeClr val="accent4"/>
                </a:solidFill>
              </a:rPr>
              <a:t>,</a:t>
            </a:r>
            <a:r>
              <a:rPr lang="ko-KR" altLang="en-US" dirty="0" smtClean="0">
                <a:solidFill>
                  <a:schemeClr val="accent4"/>
                </a:solidFill>
              </a:rPr>
              <a:t> 내가 제일 가까운 </a:t>
            </a:r>
            <a:r>
              <a:rPr lang="en-US" altLang="ko-KR" dirty="0" smtClean="0">
                <a:solidFill>
                  <a:schemeClr val="accent4"/>
                </a:solidFill>
              </a:rPr>
              <a:t>pre</a:t>
            </a:r>
            <a:r>
              <a:rPr lang="ko-KR" altLang="en-US" dirty="0" smtClean="0">
                <a:solidFill>
                  <a:schemeClr val="accent4"/>
                </a:solidFill>
              </a:rPr>
              <a:t>가 된다</a:t>
            </a:r>
            <a:r>
              <a:rPr lang="en-US" altLang="ko-KR" dirty="0" smtClean="0">
                <a:solidFill>
                  <a:schemeClr val="accent4"/>
                </a:solidFill>
              </a:rPr>
              <a:t>.(</a:t>
            </a:r>
            <a:r>
              <a:rPr lang="ko-KR" altLang="en-US" dirty="0" smtClean="0">
                <a:solidFill>
                  <a:schemeClr val="accent4"/>
                </a:solidFill>
              </a:rPr>
              <a:t>이 함수를 들어 올 때 부터 현재 나 자신도 </a:t>
            </a:r>
            <a:r>
              <a:rPr lang="en-US" altLang="ko-KR" dirty="0" smtClean="0">
                <a:solidFill>
                  <a:schemeClr val="accent4"/>
                </a:solidFill>
              </a:rPr>
              <a:t>pre</a:t>
            </a:r>
            <a:r>
              <a:rPr lang="ko-KR" altLang="en-US" dirty="0" smtClean="0">
                <a:solidFill>
                  <a:schemeClr val="accent4"/>
                </a:solidFill>
              </a:rPr>
              <a:t>가 될 수 있음을 가정하고 있다</a:t>
            </a:r>
            <a:r>
              <a:rPr lang="en-US" altLang="ko-KR" dirty="0" smtClean="0">
                <a:solidFill>
                  <a:schemeClr val="accent4"/>
                </a:solidFill>
              </a:rPr>
              <a:t>. )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4" name="타원 3"/>
          <p:cNvSpPr/>
          <p:nvPr/>
        </p:nvSpPr>
        <p:spPr>
          <a:xfrm>
            <a:off x="6457516" y="55570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74878" y="5776064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id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24424" y="5258145"/>
            <a:ext cx="2455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id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pre</a:t>
            </a:r>
            <a:r>
              <a:rPr lang="ko-KR" altLang="en-US" sz="1600" dirty="0" smtClean="0"/>
              <a:t>가 될 수 있는 범위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43135" y="5294683"/>
            <a:ext cx="10033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</a:t>
            </a:r>
            <a:endParaRPr lang="ko-KR" altLang="en-US"/>
          </a:p>
        </p:txBody>
      </p:sp>
      <p:cxnSp>
        <p:nvCxnSpPr>
          <p:cNvPr id="13" name="직선 화살표 연결선 12"/>
          <p:cNvCxnSpPr>
            <a:stCxn id="11" idx="3"/>
            <a:endCxn id="4" idx="2"/>
          </p:cNvCxnSpPr>
          <p:nvPr/>
        </p:nvCxnSpPr>
        <p:spPr>
          <a:xfrm flipV="1">
            <a:off x="3046435" y="5633233"/>
            <a:ext cx="3411081" cy="17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382027" y="5749445"/>
            <a:ext cx="2793304" cy="313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id</a:t>
            </a:r>
            <a:r>
              <a:rPr lang="ko-KR" altLang="en-US" smtClean="0"/>
              <a:t>에 조금 더 근접한 </a:t>
            </a:r>
            <a:r>
              <a:rPr lang="en-US" altLang="ko-KR" smtClean="0"/>
              <a:t>Node</a:t>
            </a:r>
            <a:endParaRPr lang="ko-KR" altLang="en-US"/>
          </a:p>
        </p:txBody>
      </p:sp>
      <p:cxnSp>
        <p:nvCxnSpPr>
          <p:cNvPr id="16" name="구부러진 연결선 15"/>
          <p:cNvCxnSpPr/>
          <p:nvPr/>
        </p:nvCxnSpPr>
        <p:spPr>
          <a:xfrm rot="16200000" flipH="1">
            <a:off x="1985375" y="2135687"/>
            <a:ext cx="3945699" cy="333192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468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4307" y="338203"/>
            <a:ext cx="7835812" cy="552397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mtClean="0">
                <a:solidFill>
                  <a:schemeClr val="accent2"/>
                </a:solidFill>
              </a:rPr>
              <a:t>Initialize(x) </a:t>
            </a:r>
            <a:r>
              <a:rPr lang="en-US" altLang="ko-KR" smtClean="0">
                <a:solidFill>
                  <a:schemeClr val="accent4"/>
                </a:solidFill>
              </a:rPr>
              <a:t>//x</a:t>
            </a:r>
            <a:r>
              <a:rPr lang="ko-KR" altLang="en-US" smtClean="0">
                <a:solidFill>
                  <a:schemeClr val="accent4"/>
                </a:solidFill>
              </a:rPr>
              <a:t>의 도움으로 나의 </a:t>
            </a:r>
            <a:r>
              <a:rPr lang="en-US" altLang="ko-KR" smtClean="0">
                <a:solidFill>
                  <a:schemeClr val="accent4"/>
                </a:solidFill>
              </a:rPr>
              <a:t>successor</a:t>
            </a:r>
            <a:r>
              <a:rPr lang="ko-KR" altLang="en-US" smtClean="0">
                <a:solidFill>
                  <a:schemeClr val="accent4"/>
                </a:solidFill>
              </a:rPr>
              <a:t>를 찾자</a:t>
            </a:r>
            <a:endParaRPr lang="en-US" altLang="ko-KR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	Pre = null </a:t>
            </a:r>
            <a:r>
              <a:rPr lang="en-US" altLang="ko-KR" smtClean="0">
                <a:solidFill>
                  <a:schemeClr val="accent4"/>
                </a:solidFill>
              </a:rPr>
              <a:t>//</a:t>
            </a:r>
            <a:r>
              <a:rPr lang="ko-KR" altLang="en-US" smtClean="0">
                <a:solidFill>
                  <a:schemeClr val="accent4"/>
                </a:solidFill>
              </a:rPr>
              <a:t>우선 </a:t>
            </a:r>
            <a:r>
              <a:rPr lang="en-US" altLang="ko-KR" smtClean="0">
                <a:solidFill>
                  <a:schemeClr val="accent4"/>
                </a:solidFill>
              </a:rPr>
              <a:t>pre</a:t>
            </a:r>
            <a:r>
              <a:rPr lang="ko-KR" altLang="en-US" smtClean="0">
                <a:solidFill>
                  <a:schemeClr val="accent4"/>
                </a:solidFill>
              </a:rPr>
              <a:t>를 모르니까 </a:t>
            </a:r>
            <a:r>
              <a:rPr lang="en-US" altLang="ko-KR" smtClean="0">
                <a:solidFill>
                  <a:schemeClr val="accent4"/>
                </a:solidFill>
              </a:rPr>
              <a:t>null</a:t>
            </a:r>
          </a:p>
          <a:p>
            <a:pPr>
              <a:buNone/>
            </a:pPr>
            <a:r>
              <a:rPr lang="en-US" altLang="ko-KR" smtClean="0"/>
              <a:t>	</a:t>
            </a:r>
            <a:r>
              <a:rPr lang="en-US" altLang="ko-KR" smtClean="0">
                <a:solidFill>
                  <a:schemeClr val="accent1"/>
                </a:solidFill>
              </a:rPr>
              <a:t>if(x = null) finger[1] = N </a:t>
            </a:r>
            <a:r>
              <a:rPr lang="en-US" altLang="ko-KR" smtClean="0">
                <a:solidFill>
                  <a:schemeClr val="accent4"/>
                </a:solidFill>
              </a:rPr>
              <a:t>//</a:t>
            </a:r>
            <a:r>
              <a:rPr lang="ko-KR" altLang="en-US" smtClean="0">
                <a:solidFill>
                  <a:schemeClr val="accent4"/>
                </a:solidFill>
              </a:rPr>
              <a:t>만약 도와주는 놈이 없으면 나 자신</a:t>
            </a:r>
            <a:endParaRPr lang="en-US" altLang="ko-KR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altLang="ko-KR" smtClean="0"/>
              <a:t>	</a:t>
            </a:r>
            <a:r>
              <a:rPr lang="en-US" altLang="ko-KR" smtClean="0">
                <a:solidFill>
                  <a:schemeClr val="accent1"/>
                </a:solidFill>
              </a:rPr>
              <a:t>else finger[1] = x.Find_Successor(N) </a:t>
            </a:r>
            <a:r>
              <a:rPr lang="en-US" altLang="ko-KR" smtClean="0">
                <a:solidFill>
                  <a:schemeClr val="accent4"/>
                </a:solidFill>
              </a:rPr>
              <a:t>//</a:t>
            </a:r>
            <a:r>
              <a:rPr lang="ko-KR" altLang="en-US" smtClean="0">
                <a:solidFill>
                  <a:schemeClr val="accent4"/>
                </a:solidFill>
              </a:rPr>
              <a:t>나를 </a:t>
            </a:r>
            <a:r>
              <a:rPr lang="en-US" altLang="ko-KR" smtClean="0">
                <a:solidFill>
                  <a:schemeClr val="accent4"/>
                </a:solidFill>
              </a:rPr>
              <a:t>id(key)</a:t>
            </a:r>
            <a:r>
              <a:rPr lang="ko-KR" altLang="en-US" smtClean="0">
                <a:solidFill>
                  <a:schemeClr val="accent4"/>
                </a:solidFill>
              </a:rPr>
              <a:t>라고 생각하고 </a:t>
            </a:r>
            <a:r>
              <a:rPr lang="en-US" altLang="ko-KR" smtClean="0">
                <a:solidFill>
                  <a:schemeClr val="accent4"/>
                </a:solidFill>
              </a:rPr>
              <a:t>x</a:t>
            </a:r>
            <a:r>
              <a:rPr lang="ko-KR" altLang="en-US" smtClean="0">
                <a:solidFill>
                  <a:schemeClr val="accent4"/>
                </a:solidFill>
              </a:rPr>
              <a:t>의</a:t>
            </a:r>
            <a:r>
              <a:rPr lang="en-US" altLang="ko-KR" smtClean="0">
                <a:solidFill>
                  <a:schemeClr val="accent4"/>
                </a:solidFill>
              </a:rPr>
              <a:t> </a:t>
            </a:r>
            <a:r>
              <a:rPr lang="ko-KR" altLang="en-US" smtClean="0">
                <a:solidFill>
                  <a:schemeClr val="accent4"/>
                </a:solidFill>
              </a:rPr>
              <a:t>도움을 빌려 </a:t>
            </a:r>
            <a:r>
              <a:rPr lang="en-US" altLang="ko-KR" smtClean="0">
                <a:solidFill>
                  <a:schemeClr val="accent4"/>
                </a:solidFill>
              </a:rPr>
              <a:t>successor</a:t>
            </a:r>
            <a:r>
              <a:rPr lang="ko-KR" altLang="en-US" smtClean="0">
                <a:solidFill>
                  <a:schemeClr val="accent4"/>
                </a:solidFill>
              </a:rPr>
              <a:t>를 찾고 </a:t>
            </a:r>
            <a:r>
              <a:rPr lang="en-US" altLang="ko-KR" smtClean="0">
                <a:solidFill>
                  <a:schemeClr val="accent4"/>
                </a:solidFill>
              </a:rPr>
              <a:t>finger[1](succ)</a:t>
            </a:r>
            <a:r>
              <a:rPr lang="ko-KR" altLang="en-US" smtClean="0">
                <a:solidFill>
                  <a:schemeClr val="accent4"/>
                </a:solidFill>
              </a:rPr>
              <a:t>를 채우자</a:t>
            </a:r>
            <a:r>
              <a:rPr lang="en-US" altLang="ko-KR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}</a:t>
            </a:r>
          </a:p>
          <a:p>
            <a:pPr>
              <a:buNone/>
            </a:pPr>
            <a:endParaRPr lang="en-US" altLang="ko-KR" smtClean="0"/>
          </a:p>
          <a:p>
            <a:pPr>
              <a:buNone/>
            </a:pPr>
            <a:r>
              <a:rPr lang="en-US" altLang="ko-KR" smtClean="0">
                <a:solidFill>
                  <a:schemeClr val="accent2"/>
                </a:solidFill>
              </a:rPr>
              <a:t>Move_Keys(x) </a:t>
            </a:r>
            <a:r>
              <a:rPr lang="en-US" altLang="ko-KR" smtClean="0">
                <a:solidFill>
                  <a:schemeClr val="accent4"/>
                </a:solidFill>
              </a:rPr>
              <a:t>//x</a:t>
            </a:r>
            <a:r>
              <a:rPr lang="ko-KR" altLang="en-US" smtClean="0">
                <a:solidFill>
                  <a:schemeClr val="accent4"/>
                </a:solidFill>
              </a:rPr>
              <a:t>는 </a:t>
            </a:r>
            <a:r>
              <a:rPr lang="en-US" altLang="ko-KR" smtClean="0">
                <a:solidFill>
                  <a:schemeClr val="accent4"/>
                </a:solidFill>
              </a:rPr>
              <a:t>key</a:t>
            </a:r>
            <a:r>
              <a:rPr lang="ko-KR" altLang="en-US" smtClean="0">
                <a:solidFill>
                  <a:schemeClr val="accent4"/>
                </a:solidFill>
              </a:rPr>
              <a:t>를 가질 노드이다</a:t>
            </a:r>
            <a:r>
              <a:rPr lang="en-US" altLang="ko-KR" smtClean="0">
                <a:solidFill>
                  <a:schemeClr val="accent4"/>
                </a:solidFill>
              </a:rPr>
              <a:t>.(N</a:t>
            </a:r>
            <a:r>
              <a:rPr lang="ko-KR" altLang="en-US" smtClean="0">
                <a:solidFill>
                  <a:schemeClr val="accent4"/>
                </a:solidFill>
              </a:rPr>
              <a:t>은 </a:t>
            </a:r>
            <a:r>
              <a:rPr lang="en-US" altLang="ko-KR" smtClean="0">
                <a:solidFill>
                  <a:schemeClr val="accent4"/>
                </a:solidFill>
              </a:rPr>
              <a:t>key</a:t>
            </a:r>
            <a:r>
              <a:rPr lang="ko-KR" altLang="en-US" smtClean="0">
                <a:solidFill>
                  <a:schemeClr val="accent4"/>
                </a:solidFill>
              </a:rPr>
              <a:t>를 빼앗김 당할 노드</a:t>
            </a:r>
            <a:r>
              <a:rPr lang="en-US" altLang="ko-KR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altLang="ko-KR" smtClean="0"/>
              <a:t>	</a:t>
            </a:r>
            <a:r>
              <a:rPr lang="en-US" altLang="ko-KR" smtClean="0">
                <a:solidFill>
                  <a:schemeClr val="accent1"/>
                </a:solidFill>
              </a:rPr>
              <a:t>for(each key k) </a:t>
            </a:r>
            <a:r>
              <a:rPr lang="en-US" altLang="ko-KR" smtClean="0">
                <a:solidFill>
                  <a:schemeClr val="accent4"/>
                </a:solidFill>
              </a:rPr>
              <a:t>//</a:t>
            </a:r>
            <a:r>
              <a:rPr lang="ko-KR" altLang="en-US" smtClean="0">
                <a:solidFill>
                  <a:schemeClr val="accent4"/>
                </a:solidFill>
              </a:rPr>
              <a:t>각각의 </a:t>
            </a:r>
            <a:r>
              <a:rPr lang="en-US" altLang="ko-KR" smtClean="0">
                <a:solidFill>
                  <a:schemeClr val="accent4"/>
                </a:solidFill>
              </a:rPr>
              <a:t>key</a:t>
            </a:r>
            <a:r>
              <a:rPr lang="ko-KR" altLang="en-US" smtClean="0">
                <a:solidFill>
                  <a:schemeClr val="accent4"/>
                </a:solidFill>
              </a:rPr>
              <a:t>에 대해서 다 조사하자</a:t>
            </a:r>
            <a:r>
              <a:rPr lang="en-US" altLang="ko-KR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mtClean="0"/>
              <a:t>		</a:t>
            </a:r>
            <a:r>
              <a:rPr lang="en-US" altLang="ko-KR" smtClean="0">
                <a:solidFill>
                  <a:schemeClr val="accent1"/>
                </a:solidFill>
              </a:rPr>
              <a:t>if(x == [k, N])</a:t>
            </a:r>
          </a:p>
          <a:p>
            <a:pPr>
              <a:buNone/>
            </a:pPr>
            <a:r>
              <a:rPr lang="en-US" altLang="ko-KR" smtClean="0"/>
              <a:t>			</a:t>
            </a:r>
            <a:r>
              <a:rPr lang="en-US" altLang="ko-KR" smtClean="0">
                <a:solidFill>
                  <a:schemeClr val="accent4"/>
                </a:solidFill>
              </a:rPr>
              <a:t>move(k to node x)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}</a:t>
            </a:r>
            <a:endParaRPr lang="en-US" altLang="ko-KR" dirty="0" smtClean="0">
              <a:solidFill>
                <a:schemeClr val="accent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785308" y="588271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52714" y="5607834"/>
            <a:ext cx="10033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</a:t>
            </a:r>
            <a:endParaRPr lang="ko-KR" altLang="en-US"/>
          </a:p>
        </p:txBody>
      </p:sp>
      <p:cxnSp>
        <p:nvCxnSpPr>
          <p:cNvPr id="7" name="직선 화살표 연결선 6"/>
          <p:cNvCxnSpPr>
            <a:stCxn id="4" idx="6"/>
            <a:endCxn id="5" idx="1"/>
          </p:cNvCxnSpPr>
          <p:nvPr/>
        </p:nvCxnSpPr>
        <p:spPr>
          <a:xfrm>
            <a:off x="1937708" y="5958911"/>
            <a:ext cx="4715006" cy="45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40910" y="6100176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key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79946" y="5987440"/>
            <a:ext cx="405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여기 사이에 </a:t>
            </a:r>
            <a:r>
              <a:rPr lang="en-US" altLang="ko-KR" smtClean="0"/>
              <a:t>x</a:t>
            </a:r>
            <a:r>
              <a:rPr lang="ko-KR" altLang="en-US" smtClean="0"/>
              <a:t>가 있으면 </a:t>
            </a:r>
            <a:r>
              <a:rPr lang="en-US" altLang="ko-KR" smtClean="0"/>
              <a:t>k</a:t>
            </a:r>
            <a:r>
              <a:rPr lang="ko-KR" altLang="en-US" smtClean="0"/>
              <a:t>의 새로운 </a:t>
            </a:r>
            <a:r>
              <a:rPr lang="en-US" altLang="ko-KR" smtClean="0"/>
              <a:t>succ</a:t>
            </a:r>
            <a:r>
              <a:rPr lang="ko-KR" altLang="en-US" smtClean="0"/>
              <a:t>이므로 </a:t>
            </a:r>
            <a:r>
              <a:rPr lang="en-US" altLang="ko-KR" smtClean="0"/>
              <a:t>key</a:t>
            </a:r>
            <a:r>
              <a:rPr lang="ko-KR" altLang="en-US" smtClean="0"/>
              <a:t>를 가져온다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308955" y="5549031"/>
            <a:ext cx="325676" cy="31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68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51" y="162142"/>
            <a:ext cx="7404653" cy="435038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>
                <a:solidFill>
                  <a:schemeClr val="accent2"/>
                </a:solidFill>
              </a:rPr>
              <a:t>Stabilize()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1"/>
                </a:solidFill>
              </a:rPr>
              <a:t>	P = finger[1].Pre </a:t>
            </a:r>
            <a:r>
              <a:rPr lang="en-US" altLang="ko-KR" sz="1800" dirty="0" smtClean="0">
                <a:solidFill>
                  <a:schemeClr val="accent4"/>
                </a:solidFill>
              </a:rPr>
              <a:t>//</a:t>
            </a:r>
            <a:r>
              <a:rPr lang="en-US" altLang="ko-KR" sz="1800" dirty="0" err="1" smtClean="0">
                <a:solidFill>
                  <a:schemeClr val="accent4"/>
                </a:solidFill>
              </a:rPr>
              <a:t>Succ</a:t>
            </a:r>
            <a:r>
              <a:rPr lang="ko-KR" altLang="en-US" sz="1800" dirty="0" smtClean="0">
                <a:solidFill>
                  <a:schemeClr val="accent4"/>
                </a:solidFill>
              </a:rPr>
              <a:t>의 </a:t>
            </a:r>
            <a:r>
              <a:rPr lang="en-US" altLang="ko-KR" sz="1800" dirty="0" smtClean="0">
                <a:solidFill>
                  <a:schemeClr val="accent4"/>
                </a:solidFill>
              </a:rPr>
              <a:t>Pre</a:t>
            </a:r>
            <a:r>
              <a:rPr lang="ko-KR" altLang="en-US" sz="1800" dirty="0" smtClean="0">
                <a:solidFill>
                  <a:schemeClr val="accent4"/>
                </a:solidFill>
              </a:rPr>
              <a:t>를 얻어오고 이를 </a:t>
            </a:r>
            <a:r>
              <a:rPr lang="en-US" altLang="ko-KR" sz="1800" dirty="0" smtClean="0">
                <a:solidFill>
                  <a:schemeClr val="accent4"/>
                </a:solidFill>
              </a:rPr>
              <a:t>P</a:t>
            </a:r>
            <a:r>
              <a:rPr lang="ko-KR" altLang="en-US" sz="1800" dirty="0" smtClean="0">
                <a:solidFill>
                  <a:schemeClr val="accent4"/>
                </a:solidFill>
              </a:rPr>
              <a:t>라고 하자</a:t>
            </a:r>
            <a:r>
              <a:rPr lang="en-US" altLang="ko-KR" sz="1800" dirty="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1"/>
                </a:solidFill>
              </a:rPr>
              <a:t>	if(P == (N, finger[1]))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1"/>
                </a:solidFill>
              </a:rPr>
              <a:t>		finger[1] = P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1"/>
                </a:solidFill>
              </a:rPr>
              <a:t>	else {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1"/>
                </a:solidFill>
              </a:rPr>
              <a:t>		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P.finger</a:t>
            </a:r>
            <a:r>
              <a:rPr lang="en-US" altLang="ko-KR" sz="1800" dirty="0" smtClean="0">
                <a:solidFill>
                  <a:schemeClr val="accent1"/>
                </a:solidFill>
              </a:rPr>
              <a:t>[1] = N </a:t>
            </a:r>
            <a:r>
              <a:rPr lang="en-US" altLang="ko-KR" sz="1800" dirty="0" smtClean="0">
                <a:solidFill>
                  <a:schemeClr val="accent4"/>
                </a:solidFill>
              </a:rPr>
              <a:t>//P</a:t>
            </a:r>
            <a:r>
              <a:rPr lang="ko-KR" altLang="en-US" sz="1800" dirty="0" smtClean="0">
                <a:solidFill>
                  <a:schemeClr val="accent4"/>
                </a:solidFill>
              </a:rPr>
              <a:t>의</a:t>
            </a:r>
            <a:r>
              <a:rPr lang="en-US" altLang="ko-KR" sz="1800" dirty="0" smtClean="0">
                <a:solidFill>
                  <a:schemeClr val="accent4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4"/>
                </a:solidFill>
              </a:rPr>
              <a:t>succ</a:t>
            </a:r>
            <a:r>
              <a:rPr lang="ko-KR" altLang="en-US" sz="1800" dirty="0" smtClean="0">
                <a:solidFill>
                  <a:schemeClr val="accent4"/>
                </a:solidFill>
              </a:rPr>
              <a:t>는 나 자신이 된다</a:t>
            </a:r>
            <a:r>
              <a:rPr lang="en-US" altLang="ko-KR" sz="1800" dirty="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1"/>
                </a:solidFill>
              </a:rPr>
              <a:t>		notify(P)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1"/>
                </a:solidFill>
              </a:rPr>
              <a:t>	}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1"/>
                </a:solidFill>
              </a:rPr>
              <a:t>	finger[1].notify(N) </a:t>
            </a:r>
            <a:r>
              <a:rPr lang="en-US" altLang="ko-KR" sz="1800" dirty="0" smtClean="0">
                <a:solidFill>
                  <a:schemeClr val="accent4"/>
                </a:solidFill>
              </a:rPr>
              <a:t>//pre</a:t>
            </a:r>
            <a:r>
              <a:rPr lang="ko-KR" altLang="en-US" sz="1800" dirty="0" smtClean="0">
                <a:solidFill>
                  <a:schemeClr val="accent4"/>
                </a:solidFill>
              </a:rPr>
              <a:t>가 틀린 </a:t>
            </a:r>
            <a:r>
              <a:rPr lang="ko-KR" altLang="en-US" sz="1800" dirty="0" err="1" smtClean="0">
                <a:solidFill>
                  <a:schemeClr val="accent4"/>
                </a:solidFill>
              </a:rPr>
              <a:t>노드이다</a:t>
            </a:r>
            <a:r>
              <a:rPr lang="en-US" altLang="ko-KR" sz="1800" dirty="0" smtClean="0">
                <a:solidFill>
                  <a:schemeClr val="accent4"/>
                </a:solidFill>
              </a:rPr>
              <a:t>. </a:t>
            </a:r>
            <a:r>
              <a:rPr lang="en-US" altLang="ko-KR" sz="1800" dirty="0" err="1" smtClean="0">
                <a:solidFill>
                  <a:schemeClr val="accent4"/>
                </a:solidFill>
              </a:rPr>
              <a:t>succ</a:t>
            </a:r>
            <a:r>
              <a:rPr lang="ko-KR" altLang="en-US" sz="1800" dirty="0" smtClean="0">
                <a:solidFill>
                  <a:schemeClr val="accent4"/>
                </a:solidFill>
              </a:rPr>
              <a:t>에게 나의 가입 사실을 알리자</a:t>
            </a:r>
            <a:r>
              <a:rPr lang="en-US" altLang="ko-KR" sz="1800" dirty="0" smtClean="0">
                <a:solidFill>
                  <a:schemeClr val="accent4"/>
                </a:solidFill>
              </a:rPr>
              <a:t>(or </a:t>
            </a:r>
            <a:r>
              <a:rPr lang="ko-KR" altLang="en-US" sz="1800" dirty="0" smtClean="0">
                <a:solidFill>
                  <a:schemeClr val="accent4"/>
                </a:solidFill>
              </a:rPr>
              <a:t>단순히 나 아직 살아 있다고 알림</a:t>
            </a:r>
            <a:r>
              <a:rPr lang="en-US" altLang="ko-KR" sz="1800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102364" y="4830965"/>
            <a:ext cx="10033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261634" y="4830965"/>
            <a:ext cx="12065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N.finger[1]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914803" y="4716806"/>
            <a:ext cx="325676" cy="31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>
            <a:off x="4105664" y="5186565"/>
            <a:ext cx="315597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14098" y="5340826"/>
            <a:ext cx="280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여기 사이에 </a:t>
            </a:r>
            <a:r>
              <a:rPr lang="en-US" altLang="ko-KR" sz="1200" dirty="0" smtClean="0"/>
              <a:t>P</a:t>
            </a:r>
            <a:r>
              <a:rPr lang="ko-KR" altLang="en-US" sz="1200" dirty="0" smtClean="0"/>
              <a:t>가 있으면 나의 진정한 </a:t>
            </a:r>
            <a:r>
              <a:rPr lang="en-US" altLang="ko-KR" sz="1200" dirty="0" err="1" smtClean="0"/>
              <a:t>succ</a:t>
            </a:r>
            <a:r>
              <a:rPr lang="ko-KR" altLang="en-US" sz="1200" dirty="0" smtClean="0"/>
              <a:t>라고 믿어왔던 </a:t>
            </a:r>
            <a:r>
              <a:rPr lang="ko-KR" altLang="en-US" sz="1200" dirty="0" err="1" smtClean="0"/>
              <a:t>노드보다</a:t>
            </a:r>
            <a:r>
              <a:rPr lang="ko-KR" altLang="en-US" sz="1200" dirty="0" smtClean="0"/>
              <a:t> 더 가까운 </a:t>
            </a:r>
            <a:r>
              <a:rPr lang="ko-KR" altLang="en-US" sz="1200" dirty="0" err="1" smtClean="0"/>
              <a:t>노드가</a:t>
            </a:r>
            <a:r>
              <a:rPr lang="ko-KR" altLang="en-US" sz="1200" dirty="0" smtClean="0"/>
              <a:t> 있었다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그러므로 진정한 나의 </a:t>
            </a:r>
            <a:r>
              <a:rPr lang="en-US" altLang="ko-KR" sz="1200" dirty="0" err="1" smtClean="0"/>
              <a:t>succ</a:t>
            </a:r>
            <a:r>
              <a:rPr lang="ko-KR" altLang="en-US" sz="1200" dirty="0" smtClean="0"/>
              <a:t>는 이제부터 </a:t>
            </a:r>
            <a:r>
              <a:rPr lang="en-US" altLang="ko-KR" sz="1200" dirty="0" smtClean="0"/>
              <a:t>P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4" idx="1"/>
          </p:cNvCxnSpPr>
          <p:nvPr/>
        </p:nvCxnSpPr>
        <p:spPr>
          <a:xfrm flipH="1">
            <a:off x="840058" y="5186565"/>
            <a:ext cx="226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endCxn id="6" idx="0"/>
          </p:cNvCxnSpPr>
          <p:nvPr/>
        </p:nvCxnSpPr>
        <p:spPr>
          <a:xfrm>
            <a:off x="1397620" y="1538868"/>
            <a:ext cx="4680021" cy="3177938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1808373" y="4693266"/>
            <a:ext cx="325676" cy="31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05855" y="5293858"/>
            <a:ext cx="133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Else</a:t>
            </a:r>
            <a:r>
              <a:rPr lang="ko-KR" altLang="en-US" dirty="0" smtClean="0"/>
              <a:t>의 경우</a:t>
            </a:r>
            <a:endParaRPr lang="ko-KR" altLang="en-US" dirty="0"/>
          </a:p>
        </p:txBody>
      </p:sp>
      <p:cxnSp>
        <p:nvCxnSpPr>
          <p:cNvPr id="23" name="구부러진 연결선 22"/>
          <p:cNvCxnSpPr>
            <a:endCxn id="20" idx="3"/>
          </p:cNvCxnSpPr>
          <p:nvPr/>
        </p:nvCxnSpPr>
        <p:spPr>
          <a:xfrm rot="16200000" flipH="1">
            <a:off x="463111" y="3180078"/>
            <a:ext cx="2513682" cy="828194"/>
          </a:xfrm>
          <a:prstGeom prst="curvedConnector4">
            <a:avLst>
              <a:gd name="adj1" fmla="val 46862"/>
              <a:gd name="adj2" fmla="val 12760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468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2303" y="1840631"/>
            <a:ext cx="7404653" cy="320735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smtClean="0">
                <a:solidFill>
                  <a:schemeClr val="accent2"/>
                </a:solidFill>
              </a:rPr>
              <a:t>Join(x) </a:t>
            </a:r>
            <a:r>
              <a:rPr lang="en-US" altLang="ko-KR" smtClean="0">
                <a:solidFill>
                  <a:schemeClr val="accent4"/>
                </a:solidFill>
              </a:rPr>
              <a:t>//x</a:t>
            </a:r>
            <a:r>
              <a:rPr lang="ko-KR" altLang="en-US" smtClean="0">
                <a:solidFill>
                  <a:schemeClr val="accent4"/>
                </a:solidFill>
              </a:rPr>
              <a:t>는 가입에 도움을 줄 노드</a:t>
            </a:r>
            <a:endParaRPr lang="en-US" altLang="ko-KR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	Initialize(x) </a:t>
            </a:r>
            <a:r>
              <a:rPr lang="en-US" altLang="ko-KR" smtClean="0">
                <a:solidFill>
                  <a:schemeClr val="accent4"/>
                </a:solidFill>
              </a:rPr>
              <a:t>//</a:t>
            </a:r>
            <a:r>
              <a:rPr lang="ko-KR" altLang="en-US" smtClean="0">
                <a:solidFill>
                  <a:schemeClr val="accent4"/>
                </a:solidFill>
              </a:rPr>
              <a:t>우선 </a:t>
            </a:r>
            <a:r>
              <a:rPr lang="en-US" altLang="ko-KR" smtClean="0">
                <a:solidFill>
                  <a:schemeClr val="accent4"/>
                </a:solidFill>
              </a:rPr>
              <a:t>x</a:t>
            </a:r>
            <a:r>
              <a:rPr lang="ko-KR" altLang="en-US" smtClean="0">
                <a:solidFill>
                  <a:schemeClr val="accent4"/>
                </a:solidFill>
              </a:rPr>
              <a:t>의 도움으로 나의 </a:t>
            </a:r>
            <a:r>
              <a:rPr lang="en-US" altLang="ko-KR" smtClean="0">
                <a:solidFill>
                  <a:schemeClr val="accent4"/>
                </a:solidFill>
              </a:rPr>
              <a:t>succ</a:t>
            </a:r>
            <a:r>
              <a:rPr lang="ko-KR" altLang="en-US" smtClean="0">
                <a:solidFill>
                  <a:schemeClr val="accent4"/>
                </a:solidFill>
              </a:rPr>
              <a:t>를 알아 내자</a:t>
            </a:r>
            <a:r>
              <a:rPr lang="en-US" altLang="ko-KR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mtClean="0"/>
              <a:t>	</a:t>
            </a:r>
            <a:r>
              <a:rPr lang="en-US" altLang="ko-KR" smtClean="0">
                <a:solidFill>
                  <a:schemeClr val="accent1"/>
                </a:solidFill>
              </a:rPr>
              <a:t>finger[1].Move_Keys(N) </a:t>
            </a:r>
            <a:r>
              <a:rPr lang="en-US" altLang="ko-KR" smtClean="0">
                <a:solidFill>
                  <a:schemeClr val="accent4"/>
                </a:solidFill>
              </a:rPr>
              <a:t>//</a:t>
            </a:r>
            <a:r>
              <a:rPr lang="ko-KR" altLang="en-US" smtClean="0">
                <a:solidFill>
                  <a:schemeClr val="accent4"/>
                </a:solidFill>
              </a:rPr>
              <a:t>찾은 나의 </a:t>
            </a:r>
            <a:r>
              <a:rPr lang="en-US" altLang="ko-KR" smtClean="0">
                <a:solidFill>
                  <a:schemeClr val="accent4"/>
                </a:solidFill>
              </a:rPr>
              <a:t>succ</a:t>
            </a:r>
            <a:r>
              <a:rPr lang="ko-KR" altLang="en-US" smtClean="0">
                <a:solidFill>
                  <a:schemeClr val="accent4"/>
                </a:solidFill>
              </a:rPr>
              <a:t>로 부터 내가 가져야 할 </a:t>
            </a:r>
            <a:r>
              <a:rPr lang="en-US" altLang="ko-KR" smtClean="0">
                <a:solidFill>
                  <a:schemeClr val="accent4"/>
                </a:solidFill>
              </a:rPr>
              <a:t>key</a:t>
            </a:r>
            <a:r>
              <a:rPr lang="ko-KR" altLang="en-US" smtClean="0">
                <a:solidFill>
                  <a:schemeClr val="accent4"/>
                </a:solidFill>
              </a:rPr>
              <a:t>를 받아 오자</a:t>
            </a:r>
            <a:r>
              <a:rPr lang="en-US" altLang="ko-KR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mtClean="0"/>
              <a:t>	</a:t>
            </a:r>
            <a:r>
              <a:rPr lang="en-US" altLang="ko-KR" smtClean="0">
                <a:solidFill>
                  <a:schemeClr val="accent1"/>
                </a:solidFill>
              </a:rPr>
              <a:t>Stabilize() </a:t>
            </a:r>
            <a:r>
              <a:rPr lang="en-US" altLang="ko-KR" smtClean="0">
                <a:solidFill>
                  <a:schemeClr val="accent4"/>
                </a:solidFill>
              </a:rPr>
              <a:t>//</a:t>
            </a:r>
            <a:r>
              <a:rPr lang="ko-KR" altLang="en-US" smtClean="0">
                <a:solidFill>
                  <a:schemeClr val="accent4"/>
                </a:solidFill>
              </a:rPr>
              <a:t>나의 </a:t>
            </a:r>
            <a:r>
              <a:rPr lang="en-US" altLang="ko-KR" smtClean="0">
                <a:solidFill>
                  <a:schemeClr val="accent4"/>
                </a:solidFill>
              </a:rPr>
              <a:t>succ</a:t>
            </a:r>
            <a:r>
              <a:rPr lang="ko-KR" altLang="en-US" smtClean="0">
                <a:solidFill>
                  <a:schemeClr val="accent4"/>
                </a:solidFill>
              </a:rPr>
              <a:t>를 바르게하고 </a:t>
            </a:r>
            <a:r>
              <a:rPr lang="en-US" altLang="ko-KR" smtClean="0">
                <a:solidFill>
                  <a:schemeClr val="accent4"/>
                </a:solidFill>
              </a:rPr>
              <a:t>succ</a:t>
            </a:r>
            <a:r>
              <a:rPr lang="ko-KR" altLang="en-US" smtClean="0">
                <a:solidFill>
                  <a:schemeClr val="accent4"/>
                </a:solidFill>
              </a:rPr>
              <a:t>의 </a:t>
            </a:r>
            <a:r>
              <a:rPr lang="en-US" altLang="ko-KR" smtClean="0">
                <a:solidFill>
                  <a:schemeClr val="accent4"/>
                </a:solidFill>
              </a:rPr>
              <a:t>pre</a:t>
            </a:r>
            <a:r>
              <a:rPr lang="ko-KR" altLang="en-US" smtClean="0">
                <a:solidFill>
                  <a:schemeClr val="accent4"/>
                </a:solidFill>
              </a:rPr>
              <a:t>를 고치자</a:t>
            </a:r>
            <a:r>
              <a:rPr lang="en-US" altLang="ko-KR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mtClean="0"/>
              <a:t>	</a:t>
            </a:r>
            <a:r>
              <a:rPr lang="en-US" altLang="ko-KR" smtClean="0">
                <a:solidFill>
                  <a:schemeClr val="accent1"/>
                </a:solidFill>
              </a:rPr>
              <a:t>Fix_Finger() </a:t>
            </a:r>
            <a:r>
              <a:rPr lang="en-US" altLang="ko-KR" smtClean="0">
                <a:solidFill>
                  <a:schemeClr val="accent4"/>
                </a:solidFill>
              </a:rPr>
              <a:t>//finger</a:t>
            </a:r>
            <a:r>
              <a:rPr lang="ko-KR" altLang="en-US" smtClean="0">
                <a:solidFill>
                  <a:schemeClr val="accent4"/>
                </a:solidFill>
              </a:rPr>
              <a:t>들을 고치자</a:t>
            </a:r>
            <a:r>
              <a:rPr lang="en-US" altLang="ko-KR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}</a:t>
            </a:r>
            <a:endParaRPr lang="en-US" altLang="ko-K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68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51" y="249824"/>
            <a:ext cx="7404653" cy="482321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mtClean="0">
                <a:solidFill>
                  <a:schemeClr val="accent2"/>
                </a:solidFill>
              </a:rPr>
              <a:t>Notify(x) </a:t>
            </a:r>
            <a:r>
              <a:rPr lang="en-US" altLang="ko-KR" smtClean="0">
                <a:solidFill>
                  <a:schemeClr val="accent4"/>
                </a:solidFill>
              </a:rPr>
              <a:t>//x</a:t>
            </a:r>
            <a:r>
              <a:rPr lang="ko-KR" altLang="en-US" smtClean="0">
                <a:solidFill>
                  <a:schemeClr val="accent4"/>
                </a:solidFill>
              </a:rPr>
              <a:t>는 나에게 가입소식을 알려 주로 온 노드라고 보자</a:t>
            </a:r>
            <a:r>
              <a:rPr lang="en-US" altLang="ko-KR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	if(Pre = null </a:t>
            </a:r>
            <a:r>
              <a:rPr lang="en-US" altLang="ko-KR" smtClean="0">
                <a:solidFill>
                  <a:schemeClr val="accent4"/>
                </a:solidFill>
              </a:rPr>
              <a:t>or</a:t>
            </a:r>
            <a:r>
              <a:rPr lang="en-US" altLang="ko-KR" smtClean="0">
                <a:solidFill>
                  <a:schemeClr val="accent1"/>
                </a:solidFill>
              </a:rPr>
              <a:t> Pre = N </a:t>
            </a:r>
            <a:r>
              <a:rPr lang="en-US" altLang="ko-KR" smtClean="0">
                <a:solidFill>
                  <a:schemeClr val="accent4"/>
                </a:solidFill>
              </a:rPr>
              <a:t>or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chemeClr val="accent1"/>
                </a:solidFill>
              </a:rPr>
              <a:t>x == (Pre, N))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		Pre = x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}</a:t>
            </a:r>
          </a:p>
          <a:p>
            <a:pPr>
              <a:buNone/>
            </a:pPr>
            <a:endParaRPr lang="en-US" altLang="ko-KR" smtClean="0"/>
          </a:p>
          <a:p>
            <a:pPr>
              <a:buNone/>
            </a:pPr>
            <a:r>
              <a:rPr lang="en-US" altLang="ko-KR" smtClean="0">
                <a:solidFill>
                  <a:schemeClr val="accent2"/>
                </a:solidFill>
              </a:rPr>
              <a:t>Fix_Finger()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	Generate(I == (1, m]) </a:t>
            </a:r>
            <a:r>
              <a:rPr lang="en-US" altLang="ko-KR" smtClean="0">
                <a:solidFill>
                  <a:schemeClr val="accent4"/>
                </a:solidFill>
              </a:rPr>
              <a:t>//</a:t>
            </a:r>
            <a:r>
              <a:rPr lang="ko-KR" altLang="en-US" smtClean="0">
                <a:solidFill>
                  <a:schemeClr val="accent4"/>
                </a:solidFill>
              </a:rPr>
              <a:t>랜덤하게 </a:t>
            </a:r>
            <a:r>
              <a:rPr lang="en-US" altLang="ko-KR" smtClean="0">
                <a:solidFill>
                  <a:schemeClr val="accent4"/>
                </a:solidFill>
              </a:rPr>
              <a:t>i</a:t>
            </a:r>
            <a:r>
              <a:rPr lang="ko-KR" altLang="en-US" smtClean="0">
                <a:solidFill>
                  <a:schemeClr val="accent4"/>
                </a:solidFill>
              </a:rPr>
              <a:t>를</a:t>
            </a:r>
            <a:r>
              <a:rPr lang="en-US" altLang="ko-KR" smtClean="0">
                <a:solidFill>
                  <a:schemeClr val="accent4"/>
                </a:solidFill>
              </a:rPr>
              <a:t> </a:t>
            </a:r>
            <a:r>
              <a:rPr lang="ko-KR" altLang="en-US" smtClean="0">
                <a:solidFill>
                  <a:schemeClr val="accent4"/>
                </a:solidFill>
              </a:rPr>
              <a:t>발생 시킨다</a:t>
            </a:r>
            <a:r>
              <a:rPr lang="en-US" altLang="ko-KR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mtClean="0"/>
              <a:t>	</a:t>
            </a:r>
            <a:r>
              <a:rPr lang="en-US" altLang="ko-KR" smtClean="0">
                <a:solidFill>
                  <a:schemeClr val="accent1"/>
                </a:solidFill>
              </a:rPr>
              <a:t>finger[i] = find_successor(N + 2^(i-1))</a:t>
            </a:r>
          </a:p>
          <a:p>
            <a:pPr>
              <a:buNone/>
            </a:pPr>
            <a:r>
              <a:rPr lang="en-US" altLang="ko-KR" smtClean="0"/>
              <a:t>	</a:t>
            </a:r>
            <a:r>
              <a:rPr lang="en-US" altLang="ko-KR" smtClean="0">
                <a:solidFill>
                  <a:schemeClr val="accent4"/>
                </a:solidFill>
              </a:rPr>
              <a:t>//N+2^(i-1)</a:t>
            </a:r>
            <a:r>
              <a:rPr lang="ko-KR" altLang="en-US" smtClean="0">
                <a:solidFill>
                  <a:schemeClr val="accent4"/>
                </a:solidFill>
              </a:rPr>
              <a:t>을 </a:t>
            </a:r>
            <a:r>
              <a:rPr lang="en-US" altLang="ko-KR" smtClean="0">
                <a:solidFill>
                  <a:schemeClr val="accent4"/>
                </a:solidFill>
              </a:rPr>
              <a:t>key</a:t>
            </a:r>
            <a:r>
              <a:rPr lang="ko-KR" altLang="en-US" smtClean="0">
                <a:solidFill>
                  <a:schemeClr val="accent4"/>
                </a:solidFill>
              </a:rPr>
              <a:t>라고 생각하고 노드를 찾아내자</a:t>
            </a:r>
            <a:r>
              <a:rPr lang="en-US" altLang="ko-KR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}</a:t>
            </a:r>
          </a:p>
        </p:txBody>
      </p:sp>
      <p:cxnSp>
        <p:nvCxnSpPr>
          <p:cNvPr id="7" name="구부러진 연결선 6"/>
          <p:cNvCxnSpPr/>
          <p:nvPr/>
        </p:nvCxnSpPr>
        <p:spPr>
          <a:xfrm rot="16200000" flipH="1">
            <a:off x="3237981" y="632566"/>
            <a:ext cx="538619" cy="400832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1312971" y="5430729"/>
            <a:ext cx="10033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pre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750833" y="5442907"/>
            <a:ext cx="10033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</a:t>
            </a:r>
            <a:endParaRPr lang="ko-KR" altLang="en-US"/>
          </a:p>
        </p:txBody>
      </p:sp>
      <p:cxnSp>
        <p:nvCxnSpPr>
          <p:cNvPr id="11" name="직선 화살표 연결선 10"/>
          <p:cNvCxnSpPr>
            <a:stCxn id="8" idx="3"/>
            <a:endCxn id="9" idx="1"/>
          </p:cNvCxnSpPr>
          <p:nvPr/>
        </p:nvCxnSpPr>
        <p:spPr>
          <a:xfrm>
            <a:off x="2316271" y="5786329"/>
            <a:ext cx="4434562" cy="121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697262" y="5436297"/>
            <a:ext cx="325676" cy="31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5363" y="5073042"/>
            <a:ext cx="428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내가 나의 진정한 </a:t>
            </a:r>
            <a:r>
              <a:rPr lang="en-US" altLang="ko-KR" smtClean="0"/>
              <a:t>pre</a:t>
            </a:r>
            <a:r>
              <a:rPr lang="ko-KR" altLang="en-US" smtClean="0"/>
              <a:t>라고 믿고 있었던 </a:t>
            </a:r>
            <a:r>
              <a:rPr lang="en-US" altLang="ko-KR" smtClean="0"/>
              <a:t>pre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153" y="5874707"/>
            <a:ext cx="418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x</a:t>
            </a:r>
            <a:r>
              <a:rPr lang="ko-KR" altLang="en-US" smtClean="0"/>
              <a:t>가 여기에 있으면 이 노드가 진정한 </a:t>
            </a:r>
            <a:r>
              <a:rPr lang="en-US" altLang="ko-KR" smtClean="0"/>
              <a:t>pre</a:t>
            </a:r>
            <a:endParaRPr lang="ko-KR" altLang="en-US"/>
          </a:p>
        </p:txBody>
      </p:sp>
      <p:cxnSp>
        <p:nvCxnSpPr>
          <p:cNvPr id="20" name="구부러진 연결선 19"/>
          <p:cNvCxnSpPr/>
          <p:nvPr/>
        </p:nvCxnSpPr>
        <p:spPr>
          <a:xfrm rot="16200000" flipH="1">
            <a:off x="2329841" y="2880986"/>
            <a:ext cx="3983278" cy="1127344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468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51" y="174669"/>
            <a:ext cx="7404653" cy="650170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sz="1800" smtClean="0">
                <a:solidFill>
                  <a:schemeClr val="accent2"/>
                </a:solidFill>
              </a:rPr>
              <a:t>Leave() </a:t>
            </a:r>
            <a:r>
              <a:rPr lang="en-US" altLang="ko-KR" sz="1800" smtClean="0">
                <a:solidFill>
                  <a:schemeClr val="accent4"/>
                </a:solidFill>
              </a:rPr>
              <a:t>//</a:t>
            </a:r>
            <a:r>
              <a:rPr lang="ko-KR" altLang="en-US" sz="1800" smtClean="0">
                <a:solidFill>
                  <a:schemeClr val="accent4"/>
                </a:solidFill>
              </a:rPr>
              <a:t>내가 떠나면 </a:t>
            </a:r>
            <a:r>
              <a:rPr lang="en-US" altLang="ko-KR" sz="1800" smtClean="0">
                <a:solidFill>
                  <a:schemeClr val="accent4"/>
                </a:solidFill>
              </a:rPr>
              <a:t>pre</a:t>
            </a:r>
            <a:r>
              <a:rPr lang="ko-KR" altLang="en-US" sz="1800" smtClean="0">
                <a:solidFill>
                  <a:schemeClr val="accent4"/>
                </a:solidFill>
              </a:rPr>
              <a:t> 틀린 노드와 </a:t>
            </a:r>
            <a:r>
              <a:rPr lang="en-US" altLang="ko-KR" sz="1800" smtClean="0">
                <a:solidFill>
                  <a:schemeClr val="accent4"/>
                </a:solidFill>
              </a:rPr>
              <a:t>succ </a:t>
            </a:r>
            <a:r>
              <a:rPr lang="ko-KR" altLang="en-US" sz="1800" smtClean="0">
                <a:solidFill>
                  <a:schemeClr val="accent4"/>
                </a:solidFill>
              </a:rPr>
              <a:t>틀린 노드가 나올 것이다</a:t>
            </a:r>
            <a:r>
              <a:rPr lang="en-US" altLang="ko-KR" sz="1800" smtClean="0">
                <a:solidFill>
                  <a:schemeClr val="accent4"/>
                </a:solidFill>
              </a:rPr>
              <a:t>. </a:t>
            </a:r>
            <a:r>
              <a:rPr lang="ko-KR" altLang="en-US" sz="1800" smtClean="0">
                <a:solidFill>
                  <a:schemeClr val="accent4"/>
                </a:solidFill>
              </a:rPr>
              <a:t>찾아보자</a:t>
            </a:r>
            <a:r>
              <a:rPr lang="en-US" altLang="ko-KR" sz="180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Move_All_Keys(finger[1]) </a:t>
            </a:r>
            <a:r>
              <a:rPr lang="en-US" altLang="ko-KR" sz="1800" smtClean="0">
                <a:solidFill>
                  <a:schemeClr val="accent4"/>
                </a:solidFill>
              </a:rPr>
              <a:t>//</a:t>
            </a:r>
            <a:r>
              <a:rPr lang="ko-KR" altLang="en-US" sz="1800" smtClean="0">
                <a:solidFill>
                  <a:schemeClr val="accent4"/>
                </a:solidFill>
              </a:rPr>
              <a:t>나의 </a:t>
            </a:r>
            <a:r>
              <a:rPr lang="en-US" altLang="ko-KR" sz="1800" smtClean="0">
                <a:solidFill>
                  <a:schemeClr val="accent4"/>
                </a:solidFill>
              </a:rPr>
              <a:t>succ</a:t>
            </a:r>
            <a:r>
              <a:rPr lang="ko-KR" altLang="en-US" sz="1800" smtClean="0">
                <a:solidFill>
                  <a:schemeClr val="accent4"/>
                </a:solidFill>
              </a:rPr>
              <a:t>에게 모든 키를 주자</a:t>
            </a:r>
            <a:endParaRPr lang="en-US" altLang="ko-KR" sz="180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for(each node M in the net work){ </a:t>
            </a:r>
            <a:r>
              <a:rPr lang="en-US" altLang="ko-KR" sz="1800" smtClean="0">
                <a:solidFill>
                  <a:schemeClr val="accent4"/>
                </a:solidFill>
              </a:rPr>
              <a:t>//</a:t>
            </a:r>
            <a:r>
              <a:rPr lang="ko-KR" altLang="en-US" sz="1800" smtClean="0">
                <a:solidFill>
                  <a:schemeClr val="accent4"/>
                </a:solidFill>
              </a:rPr>
              <a:t>네트워크 안에 있는 각 노드 </a:t>
            </a:r>
            <a:r>
              <a:rPr lang="en-US" altLang="ko-KR" sz="1800" smtClean="0">
                <a:solidFill>
                  <a:schemeClr val="accent4"/>
                </a:solidFill>
              </a:rPr>
              <a:t>M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if(M.Pre = N) </a:t>
            </a:r>
            <a:r>
              <a:rPr lang="en-US" altLang="ko-KR" sz="1800" smtClean="0">
                <a:solidFill>
                  <a:schemeClr val="accent4"/>
                </a:solidFill>
              </a:rPr>
              <a:t>//M</a:t>
            </a:r>
            <a:r>
              <a:rPr lang="ko-KR" altLang="en-US" sz="1800" smtClean="0">
                <a:solidFill>
                  <a:schemeClr val="accent4"/>
                </a:solidFill>
              </a:rPr>
              <a:t>의 </a:t>
            </a:r>
            <a:r>
              <a:rPr lang="en-US" altLang="ko-KR" sz="1800" smtClean="0">
                <a:solidFill>
                  <a:schemeClr val="accent4"/>
                </a:solidFill>
              </a:rPr>
              <a:t>pre</a:t>
            </a:r>
            <a:r>
              <a:rPr lang="ko-KR" altLang="en-US" sz="1800" smtClean="0">
                <a:solidFill>
                  <a:schemeClr val="accent4"/>
                </a:solidFill>
              </a:rPr>
              <a:t>가 떠날 나였다면 </a:t>
            </a:r>
            <a:r>
              <a:rPr lang="en-US" altLang="ko-KR" sz="1800" smtClean="0">
                <a:solidFill>
                  <a:schemeClr val="accent4"/>
                </a:solidFill>
              </a:rPr>
              <a:t>null</a:t>
            </a:r>
            <a:r>
              <a:rPr lang="ko-KR" altLang="en-US" sz="1800" smtClean="0">
                <a:solidFill>
                  <a:schemeClr val="accent4"/>
                </a:solidFill>
              </a:rPr>
              <a:t>로 만들자</a:t>
            </a:r>
            <a:r>
              <a:rPr lang="en-US" altLang="ko-KR" sz="1800" smtClean="0">
                <a:solidFill>
                  <a:schemeClr val="accent4"/>
                </a:solidFill>
              </a:rPr>
              <a:t>. </a:t>
            </a:r>
            <a:r>
              <a:rPr lang="ko-KR" altLang="en-US" sz="1800" smtClean="0">
                <a:solidFill>
                  <a:schemeClr val="accent4"/>
                </a:solidFill>
              </a:rPr>
              <a:t>찾았다</a:t>
            </a:r>
            <a:r>
              <a:rPr lang="en-US" altLang="ko-KR" sz="1800" smtClean="0">
                <a:solidFill>
                  <a:schemeClr val="accent4"/>
                </a:solidFill>
              </a:rPr>
              <a:t>!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	M.Pre = null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for(each i == [1, m]) </a:t>
            </a:r>
            <a:r>
              <a:rPr lang="en-US" altLang="ko-KR" sz="1800" smtClean="0">
                <a:solidFill>
                  <a:schemeClr val="accent4"/>
                </a:solidFill>
              </a:rPr>
              <a:t>//</a:t>
            </a:r>
            <a:r>
              <a:rPr lang="ko-KR" altLang="en-US" sz="1800" smtClean="0">
                <a:solidFill>
                  <a:schemeClr val="accent4"/>
                </a:solidFill>
              </a:rPr>
              <a:t>각 모든 </a:t>
            </a:r>
            <a:r>
              <a:rPr lang="en-US" altLang="ko-KR" sz="1800" smtClean="0">
                <a:solidFill>
                  <a:schemeClr val="accent4"/>
                </a:solidFill>
              </a:rPr>
              <a:t>finger </a:t>
            </a:r>
            <a:r>
              <a:rPr lang="ko-KR" altLang="en-US" sz="1800" smtClean="0">
                <a:solidFill>
                  <a:schemeClr val="accent4"/>
                </a:solidFill>
              </a:rPr>
              <a:t>테이블을 훑어 볼 차례</a:t>
            </a:r>
            <a:endParaRPr lang="en-US" altLang="ko-KR" sz="180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	if(M.finger[i] = N){ </a:t>
            </a:r>
            <a:r>
              <a:rPr lang="en-US" altLang="ko-KR" sz="1800" smtClean="0">
                <a:solidFill>
                  <a:schemeClr val="accent4"/>
                </a:solidFill>
              </a:rPr>
              <a:t>//</a:t>
            </a:r>
            <a:r>
              <a:rPr lang="ko-KR" altLang="en-US" sz="1800" smtClean="0">
                <a:solidFill>
                  <a:schemeClr val="accent4"/>
                </a:solidFill>
              </a:rPr>
              <a:t>떠날 나에게서 </a:t>
            </a:r>
            <a:r>
              <a:rPr lang="en-US" altLang="ko-KR" sz="1800" smtClean="0">
                <a:solidFill>
                  <a:schemeClr val="accent4"/>
                </a:solidFill>
              </a:rPr>
              <a:t>Pong</a:t>
            </a:r>
            <a:r>
              <a:rPr lang="ko-KR" altLang="en-US" sz="1800" smtClean="0">
                <a:solidFill>
                  <a:schemeClr val="accent4"/>
                </a:solidFill>
              </a:rPr>
              <a:t>을 받지 못할 것이다</a:t>
            </a:r>
            <a:r>
              <a:rPr lang="en-US" altLang="ko-KR" sz="1800" smtClean="0">
                <a:solidFill>
                  <a:schemeClr val="accent4"/>
                </a:solidFill>
              </a:rPr>
              <a:t>. </a:t>
            </a:r>
            <a:r>
              <a:rPr lang="ko-KR" altLang="en-US" sz="1800" smtClean="0">
                <a:solidFill>
                  <a:schemeClr val="accent4"/>
                </a:solidFill>
              </a:rPr>
              <a:t>이제 없는 나를 가르키는 </a:t>
            </a:r>
            <a:r>
              <a:rPr lang="en-US" altLang="ko-KR" sz="1800" smtClean="0">
                <a:solidFill>
                  <a:schemeClr val="accent4"/>
                </a:solidFill>
              </a:rPr>
              <a:t>finger</a:t>
            </a:r>
            <a:r>
              <a:rPr lang="ko-KR" altLang="en-US" sz="1800" smtClean="0">
                <a:solidFill>
                  <a:schemeClr val="accent4"/>
                </a:solidFill>
              </a:rPr>
              <a:t>를</a:t>
            </a:r>
            <a:r>
              <a:rPr lang="en-US" altLang="ko-KR" sz="1800" smtClean="0">
                <a:solidFill>
                  <a:schemeClr val="accent4"/>
                </a:solidFill>
              </a:rPr>
              <a:t> </a:t>
            </a:r>
            <a:r>
              <a:rPr lang="ko-KR" altLang="en-US" sz="1800" smtClean="0">
                <a:solidFill>
                  <a:schemeClr val="accent4"/>
                </a:solidFill>
              </a:rPr>
              <a:t>다음 세가지 경우로 </a:t>
            </a:r>
            <a:r>
              <a:rPr lang="en-US" altLang="ko-KR" sz="1800" smtClean="0">
                <a:solidFill>
                  <a:schemeClr val="accent4"/>
                </a:solidFill>
              </a:rPr>
              <a:t>finger</a:t>
            </a:r>
            <a:r>
              <a:rPr lang="ko-KR" altLang="en-US" sz="1800" smtClean="0">
                <a:solidFill>
                  <a:schemeClr val="accent4"/>
                </a:solidFill>
              </a:rPr>
              <a:t>들을 적절하게 고쳐보자</a:t>
            </a:r>
            <a:r>
              <a:rPr lang="en-US" altLang="ko-KR" sz="180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		if(i = m) </a:t>
            </a:r>
            <a:r>
              <a:rPr lang="en-US" altLang="ko-KR" sz="1800" smtClean="0">
                <a:solidFill>
                  <a:schemeClr val="accent4"/>
                </a:solidFill>
              </a:rPr>
              <a:t>//</a:t>
            </a:r>
            <a:r>
              <a:rPr lang="ko-KR" altLang="en-US" sz="1800" smtClean="0">
                <a:solidFill>
                  <a:schemeClr val="accent4"/>
                </a:solidFill>
              </a:rPr>
              <a:t>마지막 </a:t>
            </a:r>
            <a:r>
              <a:rPr lang="en-US" altLang="ko-KR" sz="1800" smtClean="0">
                <a:solidFill>
                  <a:schemeClr val="accent4"/>
                </a:solidFill>
              </a:rPr>
              <a:t>finger</a:t>
            </a:r>
            <a:r>
              <a:rPr lang="ko-KR" altLang="en-US" sz="1800" smtClean="0">
                <a:solidFill>
                  <a:schemeClr val="accent4"/>
                </a:solidFill>
              </a:rPr>
              <a:t>는 다음 </a:t>
            </a:r>
            <a:r>
              <a:rPr lang="en-US" altLang="ko-KR" sz="1800" smtClean="0">
                <a:solidFill>
                  <a:schemeClr val="accent4"/>
                </a:solidFill>
              </a:rPr>
              <a:t>finger </a:t>
            </a:r>
            <a:r>
              <a:rPr lang="ko-KR" altLang="en-US" sz="1800" smtClean="0">
                <a:solidFill>
                  <a:schemeClr val="accent4"/>
                </a:solidFill>
              </a:rPr>
              <a:t>가 없으므로 </a:t>
            </a:r>
            <a:r>
              <a:rPr lang="en-US" altLang="ko-KR" sz="1800" smtClean="0">
                <a:solidFill>
                  <a:schemeClr val="accent4"/>
                </a:solidFill>
              </a:rPr>
              <a:t> pre</a:t>
            </a:r>
            <a:r>
              <a:rPr lang="ko-KR" altLang="en-US" sz="1800" smtClean="0">
                <a:solidFill>
                  <a:schemeClr val="accent4"/>
                </a:solidFill>
              </a:rPr>
              <a:t>로 하자</a:t>
            </a:r>
            <a:r>
              <a:rPr lang="en-US" altLang="ko-KR" sz="180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			M.finger[i] = pre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		else </a:t>
            </a:r>
            <a:r>
              <a:rPr lang="en-US" altLang="ko-KR" sz="1800" smtClean="0">
                <a:solidFill>
                  <a:schemeClr val="accent4"/>
                </a:solidFill>
              </a:rPr>
              <a:t>//</a:t>
            </a:r>
            <a:r>
              <a:rPr lang="ko-KR" altLang="en-US" sz="1800" smtClean="0">
                <a:solidFill>
                  <a:schemeClr val="accent4"/>
                </a:solidFill>
              </a:rPr>
              <a:t>중간 </a:t>
            </a:r>
            <a:r>
              <a:rPr lang="en-US" altLang="ko-KR" sz="1800" smtClean="0">
                <a:solidFill>
                  <a:schemeClr val="accent4"/>
                </a:solidFill>
              </a:rPr>
              <a:t>finger</a:t>
            </a:r>
            <a:r>
              <a:rPr lang="ko-KR" altLang="en-US" sz="1800" smtClean="0">
                <a:solidFill>
                  <a:schemeClr val="accent4"/>
                </a:solidFill>
              </a:rPr>
              <a:t>들은 다음 </a:t>
            </a:r>
            <a:r>
              <a:rPr lang="en-US" altLang="ko-KR" sz="1800" smtClean="0">
                <a:solidFill>
                  <a:schemeClr val="accent4"/>
                </a:solidFill>
              </a:rPr>
              <a:t>finger</a:t>
            </a:r>
            <a:r>
              <a:rPr lang="ko-KR" altLang="en-US" sz="1800" smtClean="0">
                <a:solidFill>
                  <a:schemeClr val="accent4"/>
                </a:solidFill>
              </a:rPr>
              <a:t> 값으로 하자</a:t>
            </a:r>
            <a:r>
              <a:rPr lang="en-US" altLang="ko-KR" sz="180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			M.finger[i] = M.finger[i+1]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		if(i = 1) </a:t>
            </a:r>
            <a:r>
              <a:rPr lang="en-US" altLang="ko-KR" sz="1800" smtClean="0">
                <a:solidFill>
                  <a:schemeClr val="accent4"/>
                </a:solidFill>
              </a:rPr>
              <a:t>//</a:t>
            </a:r>
            <a:r>
              <a:rPr lang="ko-KR" altLang="en-US" sz="1800" smtClean="0">
                <a:solidFill>
                  <a:schemeClr val="accent4"/>
                </a:solidFill>
              </a:rPr>
              <a:t>첫번째 </a:t>
            </a:r>
            <a:r>
              <a:rPr lang="en-US" altLang="ko-KR" sz="1800" smtClean="0">
                <a:solidFill>
                  <a:schemeClr val="accent4"/>
                </a:solidFill>
              </a:rPr>
              <a:t>finger</a:t>
            </a:r>
            <a:r>
              <a:rPr lang="ko-KR" altLang="en-US" sz="1800" smtClean="0">
                <a:solidFill>
                  <a:schemeClr val="accent4"/>
                </a:solidFill>
              </a:rPr>
              <a:t>는 </a:t>
            </a:r>
            <a:r>
              <a:rPr lang="en-US" altLang="ko-KR" sz="1800" smtClean="0">
                <a:solidFill>
                  <a:schemeClr val="accent4"/>
                </a:solidFill>
              </a:rPr>
              <a:t>succ </a:t>
            </a:r>
            <a:r>
              <a:rPr lang="ko-KR" altLang="en-US" sz="1800" smtClean="0">
                <a:solidFill>
                  <a:schemeClr val="accent4"/>
                </a:solidFill>
              </a:rPr>
              <a:t>곧 </a:t>
            </a:r>
            <a:r>
              <a:rPr lang="en-US" altLang="ko-KR" sz="1800" smtClean="0">
                <a:solidFill>
                  <a:schemeClr val="accent4"/>
                </a:solidFill>
              </a:rPr>
              <a:t>succ</a:t>
            </a:r>
            <a:r>
              <a:rPr lang="ko-KR" altLang="en-US" sz="1800" smtClean="0">
                <a:solidFill>
                  <a:schemeClr val="accent4"/>
                </a:solidFill>
              </a:rPr>
              <a:t>가 잘못된 노드다</a:t>
            </a:r>
            <a:r>
              <a:rPr lang="en-US" altLang="ko-KR" sz="1800" smtClean="0">
                <a:solidFill>
                  <a:schemeClr val="accent4"/>
                </a:solidFill>
              </a:rPr>
              <a:t>. </a:t>
            </a:r>
            <a:r>
              <a:rPr lang="ko-KR" altLang="en-US" sz="1800" smtClean="0">
                <a:solidFill>
                  <a:schemeClr val="accent4"/>
                </a:solidFill>
              </a:rPr>
              <a:t>찾았다</a:t>
            </a:r>
            <a:r>
              <a:rPr lang="en-US" altLang="ko-KR" sz="1800" smtClean="0">
                <a:solidFill>
                  <a:schemeClr val="accent4"/>
                </a:solidFill>
              </a:rPr>
              <a:t>!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			S = current_node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	}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if( M has reference info of the file owned by N)</a:t>
            </a:r>
          </a:p>
          <a:p>
            <a:pPr>
              <a:buNone/>
            </a:pPr>
            <a:r>
              <a:rPr lang="en-US" altLang="ko-KR" sz="1800" smtClean="0"/>
              <a:t>		</a:t>
            </a:r>
            <a:r>
              <a:rPr lang="en-US" altLang="ko-KR" sz="1800" smtClean="0">
                <a:solidFill>
                  <a:schemeClr val="accent4"/>
                </a:solidFill>
              </a:rPr>
              <a:t>//N</a:t>
            </a:r>
            <a:r>
              <a:rPr lang="ko-KR" altLang="en-US" sz="1800" smtClean="0">
                <a:solidFill>
                  <a:schemeClr val="accent4"/>
                </a:solidFill>
              </a:rPr>
              <a:t>이 떠나면서 필요 없어진 정보를 청소 하자</a:t>
            </a:r>
            <a:r>
              <a:rPr lang="en-US" altLang="ko-KR" sz="180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		Remove_that_reference_info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}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S.Stabilize() </a:t>
            </a:r>
            <a:r>
              <a:rPr lang="en-US" altLang="ko-KR" sz="1800" smtClean="0">
                <a:solidFill>
                  <a:schemeClr val="accent4"/>
                </a:solidFill>
              </a:rPr>
              <a:t>//succ</a:t>
            </a:r>
            <a:r>
              <a:rPr lang="ko-KR" altLang="en-US" sz="1800" smtClean="0">
                <a:solidFill>
                  <a:schemeClr val="accent4"/>
                </a:solidFill>
              </a:rPr>
              <a:t>가 잘못된 노드만 </a:t>
            </a:r>
            <a:r>
              <a:rPr lang="en-US" altLang="ko-KR" sz="1800" smtClean="0">
                <a:solidFill>
                  <a:schemeClr val="accent4"/>
                </a:solidFill>
              </a:rPr>
              <a:t>stabilize </a:t>
            </a:r>
            <a:r>
              <a:rPr lang="ko-KR" altLang="en-US" sz="1800" smtClean="0">
                <a:solidFill>
                  <a:schemeClr val="accent4"/>
                </a:solidFill>
              </a:rPr>
              <a:t>해주면 모든게 해결된다</a:t>
            </a:r>
            <a:r>
              <a:rPr lang="en-US" altLang="ko-KR" sz="1800" smtClean="0">
                <a:solidFill>
                  <a:schemeClr val="accent4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	Fix_Finger()</a:t>
            </a:r>
          </a:p>
          <a:p>
            <a:pPr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15858" y="1327759"/>
            <a:ext cx="5060515" cy="475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81195" y="3782860"/>
            <a:ext cx="5060515" cy="501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Shape 6"/>
          <p:cNvCxnSpPr>
            <a:endCxn id="4" idx="3"/>
          </p:cNvCxnSpPr>
          <p:nvPr/>
        </p:nvCxnSpPr>
        <p:spPr>
          <a:xfrm rot="5400000">
            <a:off x="6325645" y="751562"/>
            <a:ext cx="1164921" cy="463463"/>
          </a:xfrm>
          <a:prstGeom prst="curvedConnector2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hape 8"/>
          <p:cNvCxnSpPr>
            <a:endCxn id="5" idx="3"/>
          </p:cNvCxnSpPr>
          <p:nvPr/>
        </p:nvCxnSpPr>
        <p:spPr>
          <a:xfrm rot="16200000" flipH="1">
            <a:off x="5774499" y="1766170"/>
            <a:ext cx="3632548" cy="901874"/>
          </a:xfrm>
          <a:prstGeom prst="curvedConnector4">
            <a:avLst>
              <a:gd name="adj1" fmla="val 46552"/>
              <a:gd name="adj2" fmla="val 125347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468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50" y="0"/>
            <a:ext cx="7406640" cy="1356360"/>
          </a:xfrm>
        </p:spPr>
        <p:txBody>
          <a:bodyPr/>
          <a:lstStyle/>
          <a:p>
            <a:r>
              <a:rPr lang="ko-KR" altLang="en-US" dirty="0" smtClean="0"/>
              <a:t>구현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0131" y="1091486"/>
            <a:ext cx="7404653" cy="6600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b="0" smtClean="0">
                <a:solidFill>
                  <a:schemeClr val="accent1"/>
                </a:solidFill>
              </a:rPr>
              <a:t>STEP</a:t>
            </a:r>
            <a:r>
              <a:rPr lang="en-US" altLang="ko-KR" sz="2000" b="0" smtClean="0">
                <a:solidFill>
                  <a:schemeClr val="accent1"/>
                </a:solidFill>
              </a:rPr>
              <a:t>3</a:t>
            </a:r>
            <a:r>
              <a:rPr lang="ko-KR" altLang="en-US" sz="2000" b="0" smtClean="0">
                <a:solidFill>
                  <a:schemeClr val="accent1"/>
                </a:solidFill>
              </a:rPr>
              <a:t>의 </a:t>
            </a:r>
            <a:r>
              <a:rPr lang="en-US" altLang="ko-KR" sz="2000" b="0" smtClean="0">
                <a:solidFill>
                  <a:schemeClr val="accent1"/>
                </a:solidFill>
              </a:rPr>
              <a:t>Lookup, Join, Leave</a:t>
            </a:r>
            <a:r>
              <a:rPr lang="ko-KR" altLang="en-US" sz="2000" b="0" smtClean="0">
                <a:solidFill>
                  <a:schemeClr val="accent1"/>
                </a:solidFill>
              </a:rPr>
              <a:t>를 중점적으로 구현한 내용을 살펴 보겠습니다</a:t>
            </a:r>
            <a:r>
              <a:rPr lang="en-US" altLang="ko-KR" sz="2000" b="0" smtClean="0">
                <a:solidFill>
                  <a:schemeClr val="accent1"/>
                </a:solidFill>
              </a:rPr>
              <a:t>. </a:t>
            </a:r>
            <a:r>
              <a:rPr lang="ko-KR" altLang="en-US" sz="2000" b="0" smtClean="0">
                <a:solidFill>
                  <a:schemeClr val="accent2"/>
                </a:solidFill>
              </a:rPr>
              <a:t>우선 </a:t>
            </a:r>
            <a:r>
              <a:rPr lang="en-US" altLang="ko-KR" sz="2000" b="0" smtClean="0">
                <a:solidFill>
                  <a:schemeClr val="accent2"/>
                </a:solidFill>
              </a:rPr>
              <a:t>Lookup!!!</a:t>
            </a:r>
            <a:endParaRPr lang="ko-KR" altLang="en-US" sz="20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 descr="C:\Users\Ji Sang-joon\Desktop\캡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59" y="1824817"/>
            <a:ext cx="8789373" cy="46017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468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062" y="515156"/>
            <a:ext cx="871899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mtClean="0">
                <a:solidFill>
                  <a:schemeClr val="accent1"/>
                </a:solidFill>
              </a:rPr>
              <a:t>위 슬라이드의 </a:t>
            </a:r>
            <a:r>
              <a:rPr lang="en-US" altLang="ko-KR" sz="2600" smtClean="0">
                <a:solidFill>
                  <a:schemeClr val="accent1"/>
                </a:solidFill>
              </a:rPr>
              <a:t>Sequence Diagram</a:t>
            </a:r>
            <a:r>
              <a:rPr lang="ko-KR" altLang="en-US" sz="2600" smtClean="0">
                <a:solidFill>
                  <a:schemeClr val="accent1"/>
                </a:solidFill>
              </a:rPr>
              <a:t>은 가장 일반적인 경우를 보였습니다</a:t>
            </a:r>
            <a:r>
              <a:rPr lang="en-US" altLang="ko-KR" sz="2600" smtClean="0">
                <a:solidFill>
                  <a:schemeClr val="accent1"/>
                </a:solidFill>
              </a:rPr>
              <a:t>. </a:t>
            </a:r>
            <a:r>
              <a:rPr lang="ko-KR" altLang="en-US" sz="2600" smtClean="0">
                <a:solidFill>
                  <a:schemeClr val="accent1"/>
                </a:solidFill>
              </a:rPr>
              <a:t>가장 간단한 경우 </a:t>
            </a:r>
            <a:r>
              <a:rPr lang="en-US" altLang="ko-KR" sz="2600" smtClean="0">
                <a:solidFill>
                  <a:schemeClr val="accent1"/>
                </a:solidFill>
              </a:rPr>
              <a:t>3</a:t>
            </a:r>
            <a:r>
              <a:rPr lang="ko-KR" altLang="en-US" sz="2600" smtClean="0">
                <a:solidFill>
                  <a:schemeClr val="accent1"/>
                </a:solidFill>
              </a:rPr>
              <a:t>가지는 생략했습니다</a:t>
            </a:r>
            <a:r>
              <a:rPr lang="en-US" altLang="ko-KR" sz="2600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z="2600" smtClean="0">
              <a:solidFill>
                <a:schemeClr val="accent1"/>
              </a:solidFill>
            </a:endParaRPr>
          </a:p>
          <a:p>
            <a:r>
              <a:rPr lang="en-US" altLang="ko-KR" sz="2600" smtClean="0">
                <a:solidFill>
                  <a:schemeClr val="accent4"/>
                </a:solidFill>
              </a:rPr>
              <a:t>(</a:t>
            </a:r>
            <a:r>
              <a:rPr lang="ko-KR" altLang="en-US" sz="2600" smtClean="0">
                <a:solidFill>
                  <a:schemeClr val="accent4"/>
                </a:solidFill>
              </a:rPr>
              <a:t>간단한 경우</a:t>
            </a:r>
            <a:r>
              <a:rPr lang="en-US" altLang="ko-KR" sz="2600" smtClean="0">
                <a:solidFill>
                  <a:schemeClr val="accent4"/>
                </a:solidFill>
              </a:rPr>
              <a:t>)</a:t>
            </a:r>
            <a:endParaRPr lang="en-US" altLang="ko-KR" sz="2600" smtClean="0">
              <a:solidFill>
                <a:schemeClr val="accent4"/>
              </a:solidFill>
            </a:endParaRPr>
          </a:p>
          <a:p>
            <a:r>
              <a:rPr lang="en-US" altLang="ko-KR" sz="2600" smtClean="0">
                <a:solidFill>
                  <a:schemeClr val="accent2"/>
                </a:solidFill>
              </a:rPr>
              <a:t>return -1;</a:t>
            </a:r>
            <a:endParaRPr lang="en-US" altLang="ko-KR" sz="2600" smtClean="0">
              <a:solidFill>
                <a:schemeClr val="accent2"/>
              </a:solidFill>
            </a:endParaRPr>
          </a:p>
          <a:p>
            <a:r>
              <a:rPr lang="en-US" altLang="ko-KR" sz="2600" smtClean="0">
                <a:solidFill>
                  <a:schemeClr val="accent1"/>
                </a:solidFill>
              </a:rPr>
              <a:t>: Lookup</a:t>
            </a:r>
            <a:r>
              <a:rPr lang="ko-KR" altLang="en-US" sz="2600" smtClean="0">
                <a:solidFill>
                  <a:schemeClr val="accent1"/>
                </a:solidFill>
              </a:rPr>
              <a:t>의 매개변수로 넘어온 노드가 실제 존재하지 않을 때 결국 </a:t>
            </a:r>
            <a:r>
              <a:rPr lang="en-US" altLang="ko-KR" sz="2600" smtClean="0">
                <a:solidFill>
                  <a:schemeClr val="accent1"/>
                </a:solidFill>
              </a:rPr>
              <a:t>Error</a:t>
            </a:r>
          </a:p>
          <a:p>
            <a:endParaRPr lang="en-US" altLang="ko-KR" sz="2600" smtClean="0">
              <a:solidFill>
                <a:schemeClr val="accent1"/>
              </a:solidFill>
            </a:endParaRPr>
          </a:p>
          <a:p>
            <a:r>
              <a:rPr lang="en-US" altLang="ko-KR" sz="2600" smtClean="0">
                <a:solidFill>
                  <a:schemeClr val="accent2"/>
                </a:solidFill>
              </a:rPr>
              <a:t>return -2;</a:t>
            </a:r>
          </a:p>
          <a:p>
            <a:r>
              <a:rPr lang="en-US" altLang="ko-KR" sz="2600" smtClean="0">
                <a:solidFill>
                  <a:schemeClr val="accent1"/>
                </a:solidFill>
              </a:rPr>
              <a:t>: </a:t>
            </a:r>
            <a:r>
              <a:rPr lang="ko-KR" altLang="en-US" sz="2600" smtClean="0">
                <a:solidFill>
                  <a:schemeClr val="accent1"/>
                </a:solidFill>
              </a:rPr>
              <a:t>노드 나 자신에게 </a:t>
            </a:r>
            <a:r>
              <a:rPr lang="en-US" altLang="ko-KR" sz="2600" smtClean="0">
                <a:solidFill>
                  <a:schemeClr val="accent1"/>
                </a:solidFill>
              </a:rPr>
              <a:t>key</a:t>
            </a:r>
            <a:r>
              <a:rPr lang="ko-KR" altLang="en-US" sz="2600" smtClean="0">
                <a:solidFill>
                  <a:schemeClr val="accent1"/>
                </a:solidFill>
              </a:rPr>
              <a:t>에 해당하는 파일을 가지고 있을 때</a:t>
            </a:r>
            <a:endParaRPr lang="en-US" altLang="ko-KR" sz="2600" smtClean="0">
              <a:solidFill>
                <a:schemeClr val="accent1"/>
              </a:solidFill>
            </a:endParaRPr>
          </a:p>
          <a:p>
            <a:endParaRPr lang="en-US" altLang="ko-KR" sz="2600" smtClean="0">
              <a:solidFill>
                <a:schemeClr val="accent1"/>
              </a:solidFill>
            </a:endParaRPr>
          </a:p>
          <a:p>
            <a:r>
              <a:rPr lang="en-US" altLang="ko-KR" sz="2600" smtClean="0">
                <a:solidFill>
                  <a:schemeClr val="accent2"/>
                </a:solidFill>
              </a:rPr>
              <a:t>return -3;</a:t>
            </a:r>
          </a:p>
          <a:p>
            <a:r>
              <a:rPr lang="en-US" altLang="ko-KR" sz="2600" smtClean="0">
                <a:solidFill>
                  <a:schemeClr val="accent1"/>
                </a:solidFill>
              </a:rPr>
              <a:t>: </a:t>
            </a:r>
            <a:r>
              <a:rPr lang="ko-KR" altLang="en-US" sz="2600" smtClean="0">
                <a:solidFill>
                  <a:schemeClr val="accent1"/>
                </a:solidFill>
              </a:rPr>
              <a:t>노드 나 자신에게 </a:t>
            </a:r>
            <a:r>
              <a:rPr lang="en-US" altLang="ko-KR" sz="2600" smtClean="0">
                <a:solidFill>
                  <a:schemeClr val="accent1"/>
                </a:solidFill>
              </a:rPr>
              <a:t>key</a:t>
            </a:r>
            <a:r>
              <a:rPr lang="ko-KR" altLang="en-US" sz="2600" smtClean="0">
                <a:solidFill>
                  <a:schemeClr val="accent1"/>
                </a:solidFill>
              </a:rPr>
              <a:t>에 해당하는 파일을 가지고 있지 않지만</a:t>
            </a:r>
            <a:r>
              <a:rPr lang="en-US" altLang="ko-KR" sz="2600" smtClean="0">
                <a:solidFill>
                  <a:schemeClr val="accent1"/>
                </a:solidFill>
              </a:rPr>
              <a:t>, </a:t>
            </a:r>
            <a:r>
              <a:rPr lang="ko-KR" altLang="en-US" sz="2600" smtClean="0">
                <a:solidFill>
                  <a:schemeClr val="accent1"/>
                </a:solidFill>
              </a:rPr>
              <a:t>어디를 찾아가면 파일을 받을 수 있는지 알 수 있을 때 </a:t>
            </a:r>
            <a:endParaRPr lang="en-US" altLang="ko-KR" sz="26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>
                <a:solidFill>
                  <a:schemeClr val="accent1"/>
                </a:solidFill>
              </a:rPr>
              <a:t>과제의 개요</a:t>
            </a:r>
            <a:endParaRPr lang="en-US" altLang="ko-KR" smtClean="0">
              <a:solidFill>
                <a:schemeClr val="accent1"/>
              </a:solidFill>
            </a:endParaRPr>
          </a:p>
          <a:p>
            <a:r>
              <a:rPr lang="ko-KR" altLang="en-US" smtClean="0">
                <a:solidFill>
                  <a:schemeClr val="accent1"/>
                </a:solidFill>
              </a:rPr>
              <a:t>과제의 주요 개념</a:t>
            </a:r>
            <a:endParaRPr lang="en-US" altLang="ko-KR" smtClean="0">
              <a:solidFill>
                <a:schemeClr val="accent1"/>
              </a:solidFill>
            </a:endParaRPr>
          </a:p>
          <a:p>
            <a:r>
              <a:rPr lang="ko-KR" altLang="en-US" smtClean="0">
                <a:solidFill>
                  <a:schemeClr val="accent1"/>
                </a:solidFill>
              </a:rPr>
              <a:t>구조체 파악하기</a:t>
            </a:r>
            <a:endParaRPr lang="en-US" altLang="ko-KR" smtClean="0">
              <a:solidFill>
                <a:schemeClr val="accent1"/>
              </a:solidFill>
            </a:endParaRPr>
          </a:p>
          <a:p>
            <a:r>
              <a:rPr lang="ko-KR" altLang="en-US" smtClean="0">
                <a:solidFill>
                  <a:schemeClr val="accent1"/>
                </a:solidFill>
              </a:rPr>
              <a:t>설계분석보고서 요약</a:t>
            </a:r>
            <a:endParaRPr lang="en-US" altLang="ko-KR" smtClean="0">
              <a:solidFill>
                <a:schemeClr val="accent1"/>
              </a:solidFill>
            </a:endParaRPr>
          </a:p>
          <a:p>
            <a:r>
              <a:rPr lang="ko-KR" altLang="en-US" smtClean="0">
                <a:solidFill>
                  <a:schemeClr val="accent1"/>
                </a:solidFill>
              </a:rPr>
              <a:t>구현 내용</a:t>
            </a:r>
            <a:endParaRPr lang="en-US" altLang="ko-KR" smtClean="0">
              <a:solidFill>
                <a:schemeClr val="accent1"/>
              </a:solidFill>
            </a:endParaRPr>
          </a:p>
          <a:p>
            <a:r>
              <a:rPr lang="ko-KR" altLang="en-US" smtClean="0">
                <a:solidFill>
                  <a:schemeClr val="accent1"/>
                </a:solidFill>
              </a:rPr>
              <a:t>구현 결과</a:t>
            </a:r>
            <a:endParaRPr lang="en-US" altLang="ko-KR" smtClean="0">
              <a:solidFill>
                <a:schemeClr val="accent1"/>
              </a:solidFill>
            </a:endParaRPr>
          </a:p>
          <a:p>
            <a:r>
              <a:rPr lang="ko-KR" altLang="en-US" smtClean="0">
                <a:solidFill>
                  <a:schemeClr val="accent1"/>
                </a:solidFill>
              </a:rPr>
              <a:t>설계 구성요소 및 제한요소</a:t>
            </a:r>
            <a:endParaRPr lang="en-US" altLang="ko-KR" smtClean="0">
              <a:solidFill>
                <a:schemeClr val="accent1"/>
              </a:solidFill>
            </a:endParaRPr>
          </a:p>
          <a:p>
            <a:r>
              <a:rPr lang="ko-KR" altLang="en-US" smtClean="0">
                <a:solidFill>
                  <a:schemeClr val="accent1"/>
                </a:solidFill>
              </a:rPr>
              <a:t>토의</a:t>
            </a:r>
            <a:endParaRPr lang="en-US" altLang="ko-KR" smtClean="0">
              <a:solidFill>
                <a:schemeClr val="accent1"/>
              </a:solidFill>
            </a:endParaRPr>
          </a:p>
          <a:p>
            <a:r>
              <a:rPr lang="ko-KR" altLang="en-US" smtClean="0">
                <a:solidFill>
                  <a:schemeClr val="accent1"/>
                </a:solidFill>
              </a:rPr>
              <a:t>참고 자료</a:t>
            </a:r>
            <a:endParaRPr lang="en-US" altLang="ko-KR" smtClean="0">
              <a:solidFill>
                <a:schemeClr val="accent1"/>
              </a:solidFill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45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857251" y="318752"/>
            <a:ext cx="1035943" cy="389586"/>
          </a:xfrm>
          <a:prstGeom prst="rect">
            <a:avLst/>
          </a:prstGeom>
        </p:spPr>
        <p:txBody>
          <a:bodyPr/>
          <a:lstStyle/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Join</a:t>
            </a:r>
            <a:r>
              <a:rPr lang="en-US" altLang="ko-KR" sz="2400" smtClean="0">
                <a:solidFill>
                  <a:schemeClr val="accent2"/>
                </a:solidFill>
              </a:rPr>
              <a:t>!!!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245" y="798490"/>
            <a:ext cx="8332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1"/>
                </a:solidFill>
              </a:rPr>
              <a:t>Join</a:t>
            </a:r>
            <a:r>
              <a:rPr lang="ko-KR" altLang="en-US" smtClean="0">
                <a:solidFill>
                  <a:schemeClr val="accent1"/>
                </a:solidFill>
              </a:rPr>
              <a:t>은 이미 주어진 함수이고 내부적으로 구현해야하는 함수들은 </a:t>
            </a:r>
            <a:r>
              <a:rPr lang="en-US" altLang="ko-KR" smtClean="0">
                <a:solidFill>
                  <a:schemeClr val="accent1"/>
                </a:solidFill>
              </a:rPr>
              <a:t>Initialze(), Move_Keys(), Stabilize(), Fix_Finger()</a:t>
            </a:r>
            <a:r>
              <a:rPr lang="ko-KR" altLang="en-US" smtClean="0">
                <a:solidFill>
                  <a:schemeClr val="accent1"/>
                </a:solidFill>
              </a:rPr>
              <a:t> </a:t>
            </a:r>
            <a:r>
              <a:rPr lang="en-US" altLang="ko-KR" smtClean="0">
                <a:solidFill>
                  <a:schemeClr val="accent1"/>
                </a:solidFill>
              </a:rPr>
              <a:t>4</a:t>
            </a:r>
            <a:r>
              <a:rPr lang="ko-KR" altLang="en-US" smtClean="0">
                <a:solidFill>
                  <a:schemeClr val="accent1"/>
                </a:solidFill>
              </a:rPr>
              <a:t>가지 입니다</a:t>
            </a:r>
            <a:r>
              <a:rPr lang="en-US" altLang="ko-KR" smtClean="0">
                <a:solidFill>
                  <a:schemeClr val="accent1"/>
                </a:solidFill>
              </a:rPr>
              <a:t>.Stabilize </a:t>
            </a:r>
            <a:r>
              <a:rPr lang="ko-KR" altLang="en-US" smtClean="0">
                <a:solidFill>
                  <a:schemeClr val="accent1"/>
                </a:solidFill>
              </a:rPr>
              <a:t>함수를 제외한 나머지 부분은 간단하므로 앞에 주어진 알고리즘을 참고하면 되며</a:t>
            </a:r>
            <a:r>
              <a:rPr lang="en-US" altLang="ko-KR" smtClean="0">
                <a:solidFill>
                  <a:schemeClr val="accent1"/>
                </a:solidFill>
              </a:rPr>
              <a:t>, Stabilize </a:t>
            </a:r>
            <a:r>
              <a:rPr lang="ko-KR" altLang="en-US" smtClean="0">
                <a:solidFill>
                  <a:schemeClr val="accent1"/>
                </a:solidFill>
              </a:rPr>
              <a:t>함수만 구체적으로 설명하겠습니다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하지만 </a:t>
            </a:r>
            <a:r>
              <a:rPr lang="en-US" altLang="ko-KR" smtClean="0">
                <a:solidFill>
                  <a:schemeClr val="accent1"/>
                </a:solidFill>
              </a:rPr>
              <a:t>Leave</a:t>
            </a:r>
            <a:r>
              <a:rPr lang="ko-KR" altLang="en-US" smtClean="0">
                <a:solidFill>
                  <a:schemeClr val="accent1"/>
                </a:solidFill>
              </a:rPr>
              <a:t>에서도 마찬가지로 </a:t>
            </a:r>
            <a:r>
              <a:rPr lang="en-US" altLang="ko-KR" smtClean="0">
                <a:solidFill>
                  <a:schemeClr val="accent1"/>
                </a:solidFill>
              </a:rPr>
              <a:t>Stabilize </a:t>
            </a:r>
            <a:r>
              <a:rPr lang="ko-KR" altLang="en-US" smtClean="0">
                <a:solidFill>
                  <a:schemeClr val="accent1"/>
                </a:solidFill>
              </a:rPr>
              <a:t>함수를 쓰고 있으며</a:t>
            </a:r>
            <a:r>
              <a:rPr lang="en-US" altLang="ko-KR" smtClean="0">
                <a:solidFill>
                  <a:schemeClr val="accent1"/>
                </a:solidFill>
              </a:rPr>
              <a:t>,</a:t>
            </a:r>
            <a:r>
              <a:rPr lang="ko-KR" altLang="en-US" smtClean="0">
                <a:solidFill>
                  <a:schemeClr val="accent1"/>
                </a:solidFill>
              </a:rPr>
              <a:t> </a:t>
            </a:r>
            <a:r>
              <a:rPr lang="en-US" altLang="ko-KR" smtClean="0">
                <a:solidFill>
                  <a:schemeClr val="accent1"/>
                </a:solidFill>
              </a:rPr>
              <a:t>Leave </a:t>
            </a:r>
            <a:r>
              <a:rPr lang="ko-KR" altLang="en-US" smtClean="0">
                <a:solidFill>
                  <a:schemeClr val="accent1"/>
                </a:solidFill>
              </a:rPr>
              <a:t>과정에서 추가적으로 생기는 문제를 다뤄야 하므로 여기서 </a:t>
            </a:r>
            <a:r>
              <a:rPr lang="en-US" altLang="ko-KR" smtClean="0">
                <a:solidFill>
                  <a:schemeClr val="accent1"/>
                </a:solidFill>
              </a:rPr>
              <a:t>Join </a:t>
            </a:r>
            <a:r>
              <a:rPr lang="ko-KR" altLang="en-US" smtClean="0">
                <a:solidFill>
                  <a:schemeClr val="accent1"/>
                </a:solidFill>
              </a:rPr>
              <a:t>설명은 마칩니다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55105" y="2673439"/>
            <a:ext cx="1269910" cy="389586"/>
          </a:xfrm>
          <a:prstGeom prst="rect">
            <a:avLst/>
          </a:prstGeom>
        </p:spPr>
        <p:txBody>
          <a:bodyPr/>
          <a:lstStyle/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tabLst/>
              <a:defRPr/>
            </a:pPr>
            <a:r>
              <a:rPr lang="en-US" altLang="ko-KR" sz="2400" smtClean="0">
                <a:solidFill>
                  <a:schemeClr val="accent2"/>
                </a:solidFill>
              </a:rPr>
              <a:t>Leave!!!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7099" y="3217572"/>
            <a:ext cx="8332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1"/>
                </a:solidFill>
              </a:rPr>
              <a:t>Leave</a:t>
            </a:r>
            <a:r>
              <a:rPr lang="ko-KR" altLang="en-US" smtClean="0">
                <a:solidFill>
                  <a:schemeClr val="accent1"/>
                </a:solidFill>
              </a:rPr>
              <a:t>에서 제일 중요한 부분은 떠나는 노드가 발생하고</a:t>
            </a:r>
            <a:r>
              <a:rPr lang="en-US" altLang="ko-KR" smtClean="0">
                <a:solidFill>
                  <a:schemeClr val="accent1"/>
                </a:solidFill>
              </a:rPr>
              <a:t>, </a:t>
            </a:r>
            <a:r>
              <a:rPr lang="ko-KR" altLang="en-US" smtClean="0">
                <a:solidFill>
                  <a:schemeClr val="accent1"/>
                </a:solidFill>
              </a:rPr>
              <a:t>이로 인해서 </a:t>
            </a:r>
            <a:r>
              <a:rPr lang="en-US" altLang="ko-KR" smtClean="0">
                <a:solidFill>
                  <a:schemeClr val="accent1"/>
                </a:solidFill>
              </a:rPr>
              <a:t>succ</a:t>
            </a:r>
            <a:r>
              <a:rPr lang="ko-KR" altLang="en-US" smtClean="0">
                <a:solidFill>
                  <a:schemeClr val="accent1"/>
                </a:solidFill>
              </a:rPr>
              <a:t>와</a:t>
            </a:r>
            <a:r>
              <a:rPr lang="en-US" altLang="ko-KR" smtClean="0">
                <a:solidFill>
                  <a:schemeClr val="accent1"/>
                </a:solidFill>
              </a:rPr>
              <a:t> </a:t>
            </a:r>
            <a:r>
              <a:rPr lang="en-US" altLang="ko-KR" smtClean="0">
                <a:solidFill>
                  <a:schemeClr val="accent1"/>
                </a:solidFill>
              </a:rPr>
              <a:t>pre</a:t>
            </a:r>
            <a:r>
              <a:rPr lang="ko-KR" altLang="en-US" smtClean="0">
                <a:solidFill>
                  <a:schemeClr val="accent1"/>
                </a:solidFill>
              </a:rPr>
              <a:t>나 </a:t>
            </a:r>
            <a:r>
              <a:rPr lang="en-US" altLang="ko-KR" smtClean="0">
                <a:solidFill>
                  <a:schemeClr val="accent1"/>
                </a:solidFill>
              </a:rPr>
              <a:t>finger</a:t>
            </a:r>
            <a:r>
              <a:rPr lang="ko-KR" altLang="en-US" smtClean="0">
                <a:solidFill>
                  <a:schemeClr val="accent1"/>
                </a:solidFill>
              </a:rPr>
              <a:t>들 각각이 고장난다는 것입니다</a:t>
            </a:r>
            <a:r>
              <a:rPr lang="en-US" altLang="ko-KR" smtClean="0">
                <a:solidFill>
                  <a:schemeClr val="accent1"/>
                </a:solidFill>
              </a:rPr>
              <a:t>.(</a:t>
            </a:r>
            <a:r>
              <a:rPr lang="ko-KR" altLang="en-US" smtClean="0">
                <a:solidFill>
                  <a:schemeClr val="accent1"/>
                </a:solidFill>
              </a:rPr>
              <a:t>앞으로 </a:t>
            </a:r>
            <a:r>
              <a:rPr lang="en-US" altLang="ko-KR" smtClean="0">
                <a:solidFill>
                  <a:schemeClr val="accent1"/>
                </a:solidFill>
              </a:rPr>
              <a:t>finger</a:t>
            </a:r>
            <a:r>
              <a:rPr lang="ko-KR" altLang="en-US" smtClean="0">
                <a:solidFill>
                  <a:schemeClr val="accent1"/>
                </a:solidFill>
              </a:rPr>
              <a:t>가 더 이상 없는 노드를 가르킬 때 고장났다라고 표현하겠습니다</a:t>
            </a:r>
            <a:r>
              <a:rPr lang="en-US" altLang="ko-KR" smtClean="0">
                <a:solidFill>
                  <a:schemeClr val="accent1"/>
                </a:solidFill>
              </a:rPr>
              <a:t>.) </a:t>
            </a:r>
            <a:r>
              <a:rPr lang="ko-KR" altLang="en-US" smtClean="0">
                <a:solidFill>
                  <a:schemeClr val="accent1"/>
                </a:solidFill>
              </a:rPr>
              <a:t>또 특이한 부분은 </a:t>
            </a:r>
            <a:r>
              <a:rPr lang="en-US" altLang="ko-KR" smtClean="0">
                <a:solidFill>
                  <a:schemeClr val="accent1"/>
                </a:solidFill>
              </a:rPr>
              <a:t>succ</a:t>
            </a:r>
            <a:r>
              <a:rPr lang="ko-KR" altLang="en-US" smtClean="0">
                <a:solidFill>
                  <a:schemeClr val="accent1"/>
                </a:solidFill>
              </a:rPr>
              <a:t>가 틀린노드 하나와 </a:t>
            </a:r>
            <a:r>
              <a:rPr lang="en-US" altLang="ko-KR" smtClean="0">
                <a:solidFill>
                  <a:schemeClr val="accent1"/>
                </a:solidFill>
              </a:rPr>
              <a:t>pre</a:t>
            </a:r>
            <a:r>
              <a:rPr lang="ko-KR" altLang="en-US" smtClean="0">
                <a:solidFill>
                  <a:schemeClr val="accent1"/>
                </a:solidFill>
              </a:rPr>
              <a:t>가 틀린노드 하나가 발생한다는 점입니다</a:t>
            </a:r>
            <a:r>
              <a:rPr lang="en-US" altLang="ko-KR" smtClean="0">
                <a:solidFill>
                  <a:schemeClr val="accent1"/>
                </a:solidFill>
              </a:rPr>
              <a:t>.(</a:t>
            </a:r>
            <a:r>
              <a:rPr lang="ko-KR" altLang="en-US" smtClean="0">
                <a:solidFill>
                  <a:schemeClr val="accent1"/>
                </a:solidFill>
              </a:rPr>
              <a:t>알고리즘에서 보시면 제가 찾았다</a:t>
            </a:r>
            <a:r>
              <a:rPr lang="en-US" altLang="ko-KR" smtClean="0">
                <a:solidFill>
                  <a:schemeClr val="accent1"/>
                </a:solidFill>
              </a:rPr>
              <a:t>!!! </a:t>
            </a:r>
            <a:r>
              <a:rPr lang="ko-KR" altLang="en-US" smtClean="0">
                <a:solidFill>
                  <a:schemeClr val="accent1"/>
                </a:solidFill>
              </a:rPr>
              <a:t>하는 부분의 이해를 도울 수 있는 부분입니다</a:t>
            </a:r>
            <a:r>
              <a:rPr lang="en-US" altLang="ko-KR" smtClean="0">
                <a:solidFill>
                  <a:schemeClr val="accent1"/>
                </a:solidFill>
              </a:rPr>
              <a:t>.)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8660" y="5532120"/>
            <a:ext cx="468630" cy="35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32560" y="5535930"/>
            <a:ext cx="468630" cy="35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70420" y="5535930"/>
            <a:ext cx="468630" cy="35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890510" y="5535930"/>
            <a:ext cx="468630" cy="35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08860" y="5303520"/>
            <a:ext cx="89154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Succ</a:t>
            </a:r>
            <a:endParaRPr lang="en-US" altLang="ko-KR" smtClean="0"/>
          </a:p>
          <a:p>
            <a:pPr algn="ctr"/>
            <a:r>
              <a:rPr lang="ko-KR" altLang="en-US" smtClean="0"/>
              <a:t>고장</a:t>
            </a:r>
            <a:endParaRPr lang="en-US" altLang="ko-KR" smtClean="0"/>
          </a:p>
          <a:p>
            <a:pPr algn="ctr"/>
            <a:r>
              <a:rPr lang="ko-KR" altLang="en-US" smtClean="0"/>
              <a:t>노드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13120" y="5307330"/>
            <a:ext cx="89154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Pre</a:t>
            </a:r>
          </a:p>
          <a:p>
            <a:pPr algn="ctr"/>
            <a:r>
              <a:rPr lang="ko-KR" altLang="en-US" smtClean="0"/>
              <a:t>고장</a:t>
            </a:r>
            <a:endParaRPr lang="en-US" altLang="ko-KR" smtClean="0"/>
          </a:p>
          <a:p>
            <a:pPr algn="ctr"/>
            <a:r>
              <a:rPr lang="ko-KR" altLang="en-US" smtClean="0"/>
              <a:t>노드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34740" y="5006340"/>
            <a:ext cx="1943100" cy="14058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떠나는</a:t>
            </a:r>
            <a:endParaRPr lang="en-US" altLang="ko-KR" smtClean="0"/>
          </a:p>
          <a:p>
            <a:pPr algn="ctr"/>
            <a:r>
              <a:rPr lang="ko-KR" altLang="en-US" smtClean="0"/>
              <a:t>노</a:t>
            </a:r>
            <a:r>
              <a:rPr lang="ko-KR" altLang="en-US" smtClean="0"/>
              <a:t>드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66160" y="2548890"/>
            <a:ext cx="416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accent3"/>
                </a:solidFill>
              </a:rPr>
              <a:t>각 개별 노드들도 어딘가 </a:t>
            </a:r>
            <a:r>
              <a:rPr lang="en-US" altLang="ko-KR" sz="1400" smtClean="0">
                <a:solidFill>
                  <a:schemeClr val="accent3"/>
                </a:solidFill>
              </a:rPr>
              <a:t>finger</a:t>
            </a:r>
            <a:r>
              <a:rPr lang="ko-KR" altLang="en-US" sz="1400" smtClean="0">
                <a:solidFill>
                  <a:schemeClr val="accent3"/>
                </a:solidFill>
              </a:rPr>
              <a:t>들이 고장 날 것이다</a:t>
            </a:r>
            <a:r>
              <a:rPr lang="en-US" altLang="ko-KR" sz="1400" smtClean="0">
                <a:solidFill>
                  <a:schemeClr val="accent3"/>
                </a:solidFill>
              </a:rPr>
              <a:t>.</a:t>
            </a:r>
            <a:endParaRPr lang="ko-KR" altLang="en-US" sz="1400">
              <a:solidFill>
                <a:schemeClr val="accent3"/>
              </a:solidFill>
            </a:endParaRPr>
          </a:p>
        </p:txBody>
      </p:sp>
      <p:cxnSp>
        <p:nvCxnSpPr>
          <p:cNvPr id="15" name="구부러진 연결선 14"/>
          <p:cNvCxnSpPr>
            <a:stCxn id="13" idx="2"/>
            <a:endCxn id="6" idx="0"/>
          </p:cNvCxnSpPr>
          <p:nvPr/>
        </p:nvCxnSpPr>
        <p:spPr>
          <a:xfrm rot="5400000">
            <a:off x="1956972" y="1842671"/>
            <a:ext cx="2675453" cy="470344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13" idx="2"/>
            <a:endCxn id="7" idx="0"/>
          </p:cNvCxnSpPr>
          <p:nvPr/>
        </p:nvCxnSpPr>
        <p:spPr>
          <a:xfrm rot="5400000">
            <a:off x="2317017" y="2206526"/>
            <a:ext cx="2679263" cy="397954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3" idx="2"/>
            <a:endCxn id="8" idx="0"/>
          </p:cNvCxnSpPr>
          <p:nvPr/>
        </p:nvCxnSpPr>
        <p:spPr>
          <a:xfrm rot="16200000" flipH="1">
            <a:off x="5185946" y="3317140"/>
            <a:ext cx="2679263" cy="175831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3" idx="2"/>
            <a:endCxn id="9" idx="0"/>
          </p:cNvCxnSpPr>
          <p:nvPr/>
        </p:nvCxnSpPr>
        <p:spPr>
          <a:xfrm rot="16200000" flipH="1">
            <a:off x="5545991" y="2957095"/>
            <a:ext cx="2679263" cy="247840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772733"/>
            <a:ext cx="8525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1"/>
                </a:solidFill>
              </a:rPr>
              <a:t>이제 </a:t>
            </a:r>
            <a:r>
              <a:rPr lang="en-US" altLang="ko-KR" smtClean="0">
                <a:solidFill>
                  <a:schemeClr val="accent1"/>
                </a:solidFill>
              </a:rPr>
              <a:t>Leave</a:t>
            </a:r>
            <a:r>
              <a:rPr lang="ko-KR" altLang="en-US" smtClean="0">
                <a:solidFill>
                  <a:schemeClr val="accent1"/>
                </a:solidFill>
              </a:rPr>
              <a:t>에서 중점적으로 살펴봐야할 부분은 노드들의 고장난 부분을 어떻게 고칠건지와 </a:t>
            </a:r>
            <a:r>
              <a:rPr lang="en-US" altLang="ko-KR" smtClean="0">
                <a:solidFill>
                  <a:schemeClr val="accent1"/>
                </a:solidFill>
              </a:rPr>
              <a:t>Stabilize</a:t>
            </a:r>
            <a:r>
              <a:rPr lang="ko-KR" altLang="en-US" smtClean="0">
                <a:solidFill>
                  <a:schemeClr val="accent1"/>
                </a:solidFill>
              </a:rPr>
              <a:t>로 </a:t>
            </a:r>
            <a:r>
              <a:rPr lang="en-US" altLang="ko-KR" smtClean="0">
                <a:solidFill>
                  <a:schemeClr val="accent1"/>
                </a:solidFill>
              </a:rPr>
              <a:t>succ</a:t>
            </a:r>
            <a:r>
              <a:rPr lang="ko-KR" altLang="en-US" smtClean="0">
                <a:solidFill>
                  <a:schemeClr val="accent1"/>
                </a:solidFill>
              </a:rPr>
              <a:t>가 고장난 노드 </a:t>
            </a:r>
            <a:r>
              <a:rPr lang="en-US" altLang="ko-KR" smtClean="0">
                <a:solidFill>
                  <a:schemeClr val="accent1"/>
                </a:solidFill>
              </a:rPr>
              <a:t>pre</a:t>
            </a:r>
            <a:r>
              <a:rPr lang="ko-KR" altLang="en-US" smtClean="0">
                <a:solidFill>
                  <a:schemeClr val="accent1"/>
                </a:solidFill>
              </a:rPr>
              <a:t>가 고장난 노드를 어떻게 수리할까입니다</a:t>
            </a:r>
            <a:r>
              <a:rPr lang="en-US" altLang="ko-KR" smtClean="0">
                <a:solidFill>
                  <a:schemeClr val="accent1"/>
                </a:solidFill>
              </a:rPr>
              <a:t>.  CHORD</a:t>
            </a:r>
            <a:r>
              <a:rPr lang="ko-KR" altLang="en-US" smtClean="0">
                <a:solidFill>
                  <a:schemeClr val="accent1"/>
                </a:solidFill>
              </a:rPr>
              <a:t>상에서 모든 노드들은 </a:t>
            </a:r>
            <a:r>
              <a:rPr lang="en-US" altLang="ko-KR" smtClean="0">
                <a:solidFill>
                  <a:schemeClr val="accent1"/>
                </a:solidFill>
              </a:rPr>
              <a:t>pre</a:t>
            </a:r>
            <a:r>
              <a:rPr lang="ko-KR" altLang="en-US" smtClean="0">
                <a:solidFill>
                  <a:schemeClr val="accent1"/>
                </a:solidFill>
              </a:rPr>
              <a:t>와</a:t>
            </a:r>
            <a:r>
              <a:rPr lang="en-US" altLang="ko-KR" smtClean="0">
                <a:solidFill>
                  <a:schemeClr val="accent1"/>
                </a:solidFill>
              </a:rPr>
              <a:t> succ</a:t>
            </a:r>
            <a:r>
              <a:rPr lang="ko-KR" altLang="en-US" smtClean="0">
                <a:solidFill>
                  <a:schemeClr val="accent1"/>
                </a:solidFill>
              </a:rPr>
              <a:t>가 올바른것이 가장 중요합니다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이를 유지해주는 함수 </a:t>
            </a:r>
            <a:r>
              <a:rPr lang="en-US" altLang="ko-KR" smtClean="0">
                <a:solidFill>
                  <a:schemeClr val="accent1"/>
                </a:solidFill>
              </a:rPr>
              <a:t>Stabilize</a:t>
            </a:r>
            <a:r>
              <a:rPr lang="ko-KR" altLang="en-US" smtClean="0">
                <a:solidFill>
                  <a:schemeClr val="accent1"/>
                </a:solidFill>
              </a:rPr>
              <a:t>의 가장 기본적인 동작을 설명하자면 나의 </a:t>
            </a:r>
            <a:r>
              <a:rPr lang="en-US" altLang="ko-KR" smtClean="0">
                <a:solidFill>
                  <a:schemeClr val="accent1"/>
                </a:solidFill>
              </a:rPr>
              <a:t>succ</a:t>
            </a:r>
            <a:r>
              <a:rPr lang="ko-KR" altLang="en-US" smtClean="0">
                <a:solidFill>
                  <a:schemeClr val="accent1"/>
                </a:solidFill>
              </a:rPr>
              <a:t>를 고치고 나의 </a:t>
            </a:r>
            <a:r>
              <a:rPr lang="en-US" altLang="ko-KR" smtClean="0">
                <a:solidFill>
                  <a:schemeClr val="accent1"/>
                </a:solidFill>
              </a:rPr>
              <a:t>succ</a:t>
            </a:r>
            <a:r>
              <a:rPr lang="ko-KR" altLang="en-US" smtClean="0">
                <a:solidFill>
                  <a:schemeClr val="accent1"/>
                </a:solidFill>
              </a:rPr>
              <a:t>의 </a:t>
            </a:r>
            <a:r>
              <a:rPr lang="en-US" altLang="ko-KR" smtClean="0">
                <a:solidFill>
                  <a:schemeClr val="accent1"/>
                </a:solidFill>
              </a:rPr>
              <a:t>pre</a:t>
            </a:r>
            <a:r>
              <a:rPr lang="ko-KR" altLang="en-US" smtClean="0">
                <a:solidFill>
                  <a:schemeClr val="accent1"/>
                </a:solidFill>
              </a:rPr>
              <a:t>를 똑바로 고친다는 것입니다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en-US" altLang="ko-KR" smtClean="0">
                <a:solidFill>
                  <a:schemeClr val="accent3"/>
                </a:solidFill>
              </a:rPr>
              <a:t> </a:t>
            </a:r>
            <a:r>
              <a:rPr lang="ko-KR" altLang="en-US" smtClean="0">
                <a:solidFill>
                  <a:schemeClr val="accent3"/>
                </a:solidFill>
              </a:rPr>
              <a:t>그렇다면 </a:t>
            </a:r>
            <a:r>
              <a:rPr lang="en-US" altLang="ko-KR" smtClean="0">
                <a:solidFill>
                  <a:schemeClr val="accent3"/>
                </a:solidFill>
              </a:rPr>
              <a:t>succ</a:t>
            </a:r>
            <a:r>
              <a:rPr lang="ko-KR" altLang="en-US" smtClean="0">
                <a:solidFill>
                  <a:schemeClr val="accent3"/>
                </a:solidFill>
              </a:rPr>
              <a:t>가 고장난 노드만 </a:t>
            </a:r>
            <a:r>
              <a:rPr lang="en-US" altLang="ko-KR" smtClean="0">
                <a:solidFill>
                  <a:schemeClr val="accent3"/>
                </a:solidFill>
              </a:rPr>
              <a:t>Stabilize</a:t>
            </a:r>
            <a:r>
              <a:rPr lang="ko-KR" altLang="en-US" smtClean="0">
                <a:solidFill>
                  <a:schemeClr val="accent3"/>
                </a:solidFill>
              </a:rPr>
              <a:t> 해준다면 모든것이 해결된다는 것입니다</a:t>
            </a:r>
            <a:r>
              <a:rPr lang="en-US" altLang="ko-KR" smtClean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57343" y="4814122"/>
            <a:ext cx="89154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Succ</a:t>
            </a:r>
            <a:endParaRPr lang="en-US" altLang="ko-KR" smtClean="0"/>
          </a:p>
          <a:p>
            <a:pPr algn="ctr"/>
            <a:r>
              <a:rPr lang="ko-KR" altLang="en-US" smtClean="0"/>
              <a:t>고장</a:t>
            </a:r>
            <a:endParaRPr lang="en-US" altLang="ko-KR" smtClean="0"/>
          </a:p>
          <a:p>
            <a:pPr algn="ctr"/>
            <a:r>
              <a:rPr lang="ko-KR" altLang="en-US" smtClean="0"/>
              <a:t>노드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61603" y="4817932"/>
            <a:ext cx="89154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Pre</a:t>
            </a:r>
          </a:p>
          <a:p>
            <a:pPr algn="ctr"/>
            <a:r>
              <a:rPr lang="ko-KR" altLang="en-US" smtClean="0"/>
              <a:t>고장</a:t>
            </a:r>
            <a:endParaRPr lang="en-US" altLang="ko-KR" smtClean="0"/>
          </a:p>
          <a:p>
            <a:pPr algn="ctr"/>
            <a:r>
              <a:rPr lang="ko-KR" altLang="en-US" smtClean="0"/>
              <a:t>노드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83223" y="4516942"/>
            <a:ext cx="1943100" cy="14058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떠나는</a:t>
            </a:r>
            <a:endParaRPr lang="en-US" altLang="ko-KR" smtClean="0"/>
          </a:p>
          <a:p>
            <a:pPr algn="ctr"/>
            <a:r>
              <a:rPr lang="ko-KR" altLang="en-US" smtClean="0"/>
              <a:t>노</a:t>
            </a:r>
            <a:r>
              <a:rPr lang="ko-KR" altLang="en-US" smtClean="0"/>
              <a:t>드</a:t>
            </a:r>
            <a:endParaRPr lang="ko-KR" altLang="en-US"/>
          </a:p>
        </p:txBody>
      </p:sp>
      <p:cxnSp>
        <p:nvCxnSpPr>
          <p:cNvPr id="13" name="구부러진 연결선 12"/>
          <p:cNvCxnSpPr>
            <a:stCxn id="2" idx="2"/>
            <a:endCxn id="4" idx="0"/>
          </p:cNvCxnSpPr>
          <p:nvPr/>
        </p:nvCxnSpPr>
        <p:spPr>
          <a:xfrm rot="5400000">
            <a:off x="2764585" y="3019585"/>
            <a:ext cx="1733065" cy="1856008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77" y="631067"/>
            <a:ext cx="85644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1"/>
                </a:solidFill>
              </a:rPr>
              <a:t> </a:t>
            </a:r>
            <a:r>
              <a:rPr lang="ko-KR" altLang="en-US" smtClean="0">
                <a:solidFill>
                  <a:schemeClr val="accent1"/>
                </a:solidFill>
              </a:rPr>
              <a:t>우선 </a:t>
            </a:r>
            <a:r>
              <a:rPr lang="ko-KR" altLang="en-US" smtClean="0">
                <a:solidFill>
                  <a:schemeClr val="accent1"/>
                </a:solidFill>
              </a:rPr>
              <a:t>앞선 </a:t>
            </a:r>
            <a:r>
              <a:rPr lang="ko-KR" altLang="en-US" smtClean="0">
                <a:solidFill>
                  <a:schemeClr val="accent1"/>
                </a:solidFill>
              </a:rPr>
              <a:t>슬라이드에 있는 알고리즘부분에서 이미 </a:t>
            </a:r>
            <a:r>
              <a:rPr lang="ko-KR" altLang="en-US" smtClean="0">
                <a:solidFill>
                  <a:schemeClr val="accent1"/>
                </a:solidFill>
              </a:rPr>
              <a:t>고장난 </a:t>
            </a:r>
            <a:r>
              <a:rPr lang="ko-KR" altLang="en-US" smtClean="0">
                <a:solidFill>
                  <a:schemeClr val="accent1"/>
                </a:solidFill>
              </a:rPr>
              <a:t>부분을 </a:t>
            </a:r>
            <a:r>
              <a:rPr lang="ko-KR" altLang="en-US" smtClean="0">
                <a:solidFill>
                  <a:schemeClr val="accent1"/>
                </a:solidFill>
              </a:rPr>
              <a:t>셋</a:t>
            </a:r>
            <a:r>
              <a:rPr lang="ko-KR" altLang="en-US" smtClean="0">
                <a:solidFill>
                  <a:schemeClr val="accent1"/>
                </a:solidFill>
              </a:rPr>
              <a:t>팅</a:t>
            </a:r>
            <a:r>
              <a:rPr lang="ko-KR" altLang="en-US" smtClean="0">
                <a:solidFill>
                  <a:schemeClr val="accent1"/>
                </a:solidFill>
              </a:rPr>
              <a:t>하는 </a:t>
            </a:r>
            <a:r>
              <a:rPr lang="ko-KR" altLang="en-US" smtClean="0">
                <a:solidFill>
                  <a:schemeClr val="accent1"/>
                </a:solidFill>
              </a:rPr>
              <a:t>방법이 있지만</a:t>
            </a:r>
            <a:r>
              <a:rPr lang="en-US" altLang="ko-KR" smtClean="0">
                <a:solidFill>
                  <a:schemeClr val="accent1"/>
                </a:solidFill>
              </a:rPr>
              <a:t>, </a:t>
            </a:r>
            <a:r>
              <a:rPr lang="ko-KR" altLang="en-US" smtClean="0">
                <a:solidFill>
                  <a:schemeClr val="accent1"/>
                </a:solidFill>
              </a:rPr>
              <a:t>풀어 </a:t>
            </a:r>
            <a:r>
              <a:rPr lang="ko-KR" altLang="en-US" smtClean="0">
                <a:solidFill>
                  <a:schemeClr val="accent1"/>
                </a:solidFill>
              </a:rPr>
              <a:t>적어볼까합니다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pPr marL="342900" indent="-342900"/>
            <a:r>
              <a:rPr lang="en-US" altLang="ko-KR" smtClean="0">
                <a:solidFill>
                  <a:schemeClr val="accent4"/>
                </a:solidFill>
              </a:rPr>
              <a:t>1) pre</a:t>
            </a:r>
            <a:r>
              <a:rPr lang="ko-KR" altLang="en-US" smtClean="0">
                <a:solidFill>
                  <a:schemeClr val="accent4"/>
                </a:solidFill>
              </a:rPr>
              <a:t>가 고장난 노드를 발견 </a:t>
            </a:r>
            <a:r>
              <a:rPr lang="en-US" altLang="ko-KR" smtClean="0">
                <a:solidFill>
                  <a:schemeClr val="accent4"/>
                </a:solidFill>
              </a:rPr>
              <a:t>!</a:t>
            </a:r>
            <a:r>
              <a:rPr lang="en-US" altLang="ko-KR" smtClean="0">
                <a:solidFill>
                  <a:schemeClr val="accent2"/>
                </a:solidFill>
              </a:rPr>
              <a:t>(</a:t>
            </a:r>
            <a:r>
              <a:rPr lang="ko-KR" altLang="en-US" smtClean="0">
                <a:solidFill>
                  <a:schemeClr val="accent2"/>
                </a:solidFill>
              </a:rPr>
              <a:t>찾았다</a:t>
            </a:r>
            <a:r>
              <a:rPr lang="en-US" altLang="ko-KR" smtClean="0">
                <a:solidFill>
                  <a:schemeClr val="accent2"/>
                </a:solidFill>
              </a:rPr>
              <a:t>!!!)</a:t>
            </a:r>
          </a:p>
          <a:p>
            <a:pPr marL="342900" indent="-342900"/>
            <a:r>
              <a:rPr lang="en-US" altLang="ko-KR" smtClean="0">
                <a:solidFill>
                  <a:schemeClr val="accent1"/>
                </a:solidFill>
              </a:rPr>
              <a:t>: pre</a:t>
            </a:r>
            <a:r>
              <a:rPr lang="ko-KR" altLang="en-US" smtClean="0">
                <a:solidFill>
                  <a:schemeClr val="accent1"/>
                </a:solidFill>
              </a:rPr>
              <a:t>는 </a:t>
            </a:r>
            <a:r>
              <a:rPr lang="en-US" altLang="ko-KR" smtClean="0">
                <a:solidFill>
                  <a:schemeClr val="accent1"/>
                </a:solidFill>
              </a:rPr>
              <a:t>null</a:t>
            </a:r>
            <a:r>
              <a:rPr lang="ko-KR" altLang="en-US" smtClean="0">
                <a:solidFill>
                  <a:schemeClr val="accent1"/>
                </a:solidFill>
              </a:rPr>
              <a:t>로 셋팅할 것</a:t>
            </a:r>
            <a:endParaRPr lang="en-US" altLang="ko-KR" smtClean="0">
              <a:solidFill>
                <a:schemeClr val="accent1"/>
              </a:solidFill>
            </a:endParaRPr>
          </a:p>
          <a:p>
            <a:pPr marL="342900" indent="-342900"/>
            <a:r>
              <a:rPr lang="en-US" altLang="ko-KR" smtClean="0">
                <a:solidFill>
                  <a:schemeClr val="accent4"/>
                </a:solidFill>
              </a:rPr>
              <a:t>2) finger</a:t>
            </a:r>
            <a:r>
              <a:rPr lang="ko-KR" altLang="en-US" smtClean="0">
                <a:solidFill>
                  <a:schemeClr val="accent4"/>
                </a:solidFill>
              </a:rPr>
              <a:t>중 가장 끝이 고장난 노드를 발견</a:t>
            </a:r>
            <a:r>
              <a:rPr lang="en-US" altLang="ko-KR" smtClean="0">
                <a:solidFill>
                  <a:schemeClr val="accent4"/>
                </a:solidFill>
              </a:rPr>
              <a:t>!</a:t>
            </a:r>
          </a:p>
          <a:p>
            <a:pPr marL="342900" indent="-342900"/>
            <a:r>
              <a:rPr lang="en-US" altLang="ko-KR" smtClean="0">
                <a:solidFill>
                  <a:schemeClr val="accent1"/>
                </a:solidFill>
              </a:rPr>
              <a:t>: finger</a:t>
            </a:r>
            <a:r>
              <a:rPr lang="ko-KR" altLang="en-US" smtClean="0">
                <a:solidFill>
                  <a:schemeClr val="accent1"/>
                </a:solidFill>
              </a:rPr>
              <a:t>를</a:t>
            </a:r>
            <a:r>
              <a:rPr lang="en-US" altLang="ko-KR" smtClean="0">
                <a:solidFill>
                  <a:schemeClr val="accent1"/>
                </a:solidFill>
              </a:rPr>
              <a:t> </a:t>
            </a:r>
            <a:r>
              <a:rPr lang="ko-KR" altLang="en-US" smtClean="0">
                <a:solidFill>
                  <a:schemeClr val="accent1"/>
                </a:solidFill>
              </a:rPr>
              <a:t>자기 자신의 </a:t>
            </a:r>
            <a:r>
              <a:rPr lang="en-US" altLang="ko-KR" smtClean="0">
                <a:solidFill>
                  <a:schemeClr val="accent1"/>
                </a:solidFill>
              </a:rPr>
              <a:t>pre</a:t>
            </a:r>
            <a:r>
              <a:rPr lang="ko-KR" altLang="en-US" smtClean="0">
                <a:solidFill>
                  <a:schemeClr val="accent1"/>
                </a:solidFill>
              </a:rPr>
              <a:t>로 셋팅할 것</a:t>
            </a:r>
            <a:endParaRPr lang="en-US" altLang="ko-KR" smtClean="0">
              <a:solidFill>
                <a:schemeClr val="accent1"/>
              </a:solidFill>
            </a:endParaRPr>
          </a:p>
          <a:p>
            <a:pPr marL="342900" indent="-342900"/>
            <a:r>
              <a:rPr lang="en-US" altLang="ko-KR" smtClean="0">
                <a:solidFill>
                  <a:schemeClr val="accent4"/>
                </a:solidFill>
              </a:rPr>
              <a:t>3) finger[1]</a:t>
            </a:r>
            <a:r>
              <a:rPr lang="ko-KR" altLang="en-US" smtClean="0">
                <a:solidFill>
                  <a:schemeClr val="accent4"/>
                </a:solidFill>
              </a:rPr>
              <a:t>와 끝을 제외한 나머지 </a:t>
            </a:r>
            <a:r>
              <a:rPr lang="en-US" altLang="ko-KR" smtClean="0">
                <a:solidFill>
                  <a:schemeClr val="accent4"/>
                </a:solidFill>
              </a:rPr>
              <a:t>finger</a:t>
            </a:r>
            <a:r>
              <a:rPr lang="ko-KR" altLang="en-US" smtClean="0">
                <a:solidFill>
                  <a:schemeClr val="accent4"/>
                </a:solidFill>
              </a:rPr>
              <a:t> 중에서 </a:t>
            </a:r>
            <a:r>
              <a:rPr lang="en-US" altLang="ko-KR" smtClean="0">
                <a:solidFill>
                  <a:schemeClr val="accent4"/>
                </a:solidFill>
              </a:rPr>
              <a:t>i</a:t>
            </a:r>
            <a:r>
              <a:rPr lang="ko-KR" altLang="en-US" smtClean="0">
                <a:solidFill>
                  <a:schemeClr val="accent4"/>
                </a:solidFill>
              </a:rPr>
              <a:t>번째에서 고장난 노드를 발견</a:t>
            </a:r>
            <a:r>
              <a:rPr lang="en-US" altLang="ko-KR" smtClean="0">
                <a:solidFill>
                  <a:schemeClr val="accent4"/>
                </a:solidFill>
              </a:rPr>
              <a:t>!</a:t>
            </a:r>
          </a:p>
          <a:p>
            <a:pPr marL="342900" indent="-342900"/>
            <a:r>
              <a:rPr lang="en-US" altLang="ko-KR" smtClean="0">
                <a:solidFill>
                  <a:schemeClr val="accent1"/>
                </a:solidFill>
              </a:rPr>
              <a:t>: </a:t>
            </a:r>
            <a:r>
              <a:rPr lang="ko-KR" altLang="en-US" smtClean="0">
                <a:solidFill>
                  <a:schemeClr val="accent1"/>
                </a:solidFill>
              </a:rPr>
              <a:t>간단하게 </a:t>
            </a:r>
            <a:r>
              <a:rPr lang="en-US" altLang="ko-KR" smtClean="0">
                <a:solidFill>
                  <a:schemeClr val="accent1"/>
                </a:solidFill>
              </a:rPr>
              <a:t>finger[i]</a:t>
            </a:r>
            <a:r>
              <a:rPr lang="ko-KR" altLang="en-US" smtClean="0">
                <a:solidFill>
                  <a:schemeClr val="accent1"/>
                </a:solidFill>
              </a:rPr>
              <a:t>를 </a:t>
            </a:r>
            <a:r>
              <a:rPr lang="en-US" altLang="ko-KR" smtClean="0">
                <a:solidFill>
                  <a:schemeClr val="accent1"/>
                </a:solidFill>
              </a:rPr>
              <a:t>finger[i+1]</a:t>
            </a:r>
            <a:r>
              <a:rPr lang="ko-KR" altLang="en-US" smtClean="0">
                <a:solidFill>
                  <a:schemeClr val="accent1"/>
                </a:solidFill>
              </a:rPr>
              <a:t>로 셋팅할 것</a:t>
            </a:r>
            <a:endParaRPr lang="en-US" altLang="ko-KR" smtClean="0">
              <a:solidFill>
                <a:schemeClr val="accent1"/>
              </a:solidFill>
            </a:endParaRPr>
          </a:p>
          <a:p>
            <a:pPr marL="342900" indent="-342900"/>
            <a:r>
              <a:rPr lang="en-US" altLang="ko-KR" smtClean="0">
                <a:solidFill>
                  <a:schemeClr val="accent4"/>
                </a:solidFill>
              </a:rPr>
              <a:t>4) finger[1] </a:t>
            </a:r>
            <a:r>
              <a:rPr lang="ko-KR" altLang="en-US" smtClean="0">
                <a:solidFill>
                  <a:schemeClr val="accent4"/>
                </a:solidFill>
              </a:rPr>
              <a:t>즉 </a:t>
            </a:r>
            <a:r>
              <a:rPr lang="en-US" altLang="ko-KR" smtClean="0">
                <a:solidFill>
                  <a:schemeClr val="accent4"/>
                </a:solidFill>
              </a:rPr>
              <a:t>succ</a:t>
            </a:r>
            <a:r>
              <a:rPr lang="ko-KR" altLang="en-US" smtClean="0">
                <a:solidFill>
                  <a:schemeClr val="accent4"/>
                </a:solidFill>
              </a:rPr>
              <a:t>가 고장난 노드를 발견</a:t>
            </a:r>
            <a:r>
              <a:rPr lang="en-US" altLang="ko-KR" smtClean="0">
                <a:solidFill>
                  <a:schemeClr val="accent4"/>
                </a:solidFill>
              </a:rPr>
              <a:t>!</a:t>
            </a:r>
            <a:r>
              <a:rPr lang="en-US" altLang="ko-KR" smtClean="0">
                <a:solidFill>
                  <a:schemeClr val="accent2"/>
                </a:solidFill>
              </a:rPr>
              <a:t>(</a:t>
            </a:r>
            <a:r>
              <a:rPr lang="ko-KR" altLang="en-US" smtClean="0">
                <a:solidFill>
                  <a:schemeClr val="accent2"/>
                </a:solidFill>
              </a:rPr>
              <a:t>찾았다</a:t>
            </a:r>
            <a:r>
              <a:rPr lang="en-US" altLang="ko-KR" smtClean="0">
                <a:solidFill>
                  <a:schemeClr val="accent2"/>
                </a:solidFill>
              </a:rPr>
              <a:t>!!!)</a:t>
            </a:r>
          </a:p>
          <a:p>
            <a:pPr marL="342900" indent="-342900"/>
            <a:r>
              <a:rPr lang="en-US" altLang="ko-KR" smtClean="0">
                <a:solidFill>
                  <a:schemeClr val="accent1"/>
                </a:solidFill>
              </a:rPr>
              <a:t>: </a:t>
            </a:r>
            <a:r>
              <a:rPr lang="ko-KR" altLang="en-US" smtClean="0">
                <a:solidFill>
                  <a:schemeClr val="accent3"/>
                </a:solidFill>
              </a:rPr>
              <a:t>발견한 노드는 </a:t>
            </a:r>
            <a:r>
              <a:rPr lang="en-US" altLang="ko-KR" smtClean="0">
                <a:solidFill>
                  <a:schemeClr val="accent3"/>
                </a:solidFill>
              </a:rPr>
              <a:t>Stabilize</a:t>
            </a:r>
            <a:r>
              <a:rPr lang="ko-KR" altLang="en-US" smtClean="0">
                <a:solidFill>
                  <a:schemeClr val="accent3"/>
                </a:solidFill>
              </a:rPr>
              <a:t>를 </a:t>
            </a:r>
            <a:r>
              <a:rPr lang="ko-KR" altLang="en-US" smtClean="0">
                <a:solidFill>
                  <a:schemeClr val="accent3"/>
                </a:solidFill>
              </a:rPr>
              <a:t>해야 할 </a:t>
            </a:r>
            <a:r>
              <a:rPr lang="ko-KR" altLang="en-US" smtClean="0">
                <a:solidFill>
                  <a:schemeClr val="accent3"/>
                </a:solidFill>
              </a:rPr>
              <a:t>노드로 등록해야 합니다</a:t>
            </a:r>
            <a:r>
              <a:rPr lang="en-US" altLang="ko-KR" smtClean="0">
                <a:solidFill>
                  <a:schemeClr val="accent3"/>
                </a:solidFill>
              </a:rPr>
              <a:t>.</a:t>
            </a:r>
          </a:p>
          <a:p>
            <a:pPr marL="342900" indent="-342900"/>
            <a:r>
              <a:rPr lang="en-US" altLang="ko-KR" smtClean="0">
                <a:solidFill>
                  <a:schemeClr val="accent1"/>
                </a:solidFill>
              </a:rPr>
              <a:t> </a:t>
            </a:r>
            <a:r>
              <a:rPr lang="ko-KR" altLang="en-US" smtClean="0">
                <a:solidFill>
                  <a:schemeClr val="accent1"/>
                </a:solidFill>
              </a:rPr>
              <a:t>그리고 내 자신이 가지고 있는 </a:t>
            </a:r>
            <a:r>
              <a:rPr lang="en-US" altLang="ko-KR" smtClean="0">
                <a:solidFill>
                  <a:schemeClr val="accent1"/>
                </a:solidFill>
              </a:rPr>
              <a:t>Finger Table</a:t>
            </a:r>
            <a:r>
              <a:rPr lang="ko-KR" altLang="en-US" smtClean="0">
                <a:solidFill>
                  <a:schemeClr val="accent1"/>
                </a:solidFill>
              </a:rPr>
              <a:t>에서 가장 최선으로 세팅해야 합니다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  <a:r>
              <a:rPr lang="en-US" altLang="ko-KR" smtClean="0">
                <a:solidFill>
                  <a:schemeClr val="tx2"/>
                </a:solidFill>
              </a:rPr>
              <a:t>(</a:t>
            </a:r>
            <a:r>
              <a:rPr lang="ko-KR" altLang="en-US" smtClean="0">
                <a:solidFill>
                  <a:schemeClr val="tx2"/>
                </a:solidFill>
              </a:rPr>
              <a:t>전역변수들 때문에 모든 정보를 접근해서 알아 낼 수 있지만</a:t>
            </a:r>
            <a:r>
              <a:rPr lang="en-US" altLang="ko-KR" smtClean="0">
                <a:solidFill>
                  <a:schemeClr val="tx2"/>
                </a:solidFill>
              </a:rPr>
              <a:t>, </a:t>
            </a:r>
            <a:r>
              <a:rPr lang="ko-KR" altLang="en-US" smtClean="0">
                <a:solidFill>
                  <a:schemeClr val="tx2"/>
                </a:solidFill>
              </a:rPr>
              <a:t>현재 내가 알고 있는 노드들은 내가 가진 </a:t>
            </a:r>
            <a:r>
              <a:rPr lang="en-US" altLang="ko-KR" smtClean="0">
                <a:solidFill>
                  <a:schemeClr val="tx2"/>
                </a:solidFill>
              </a:rPr>
              <a:t>Finger Table</a:t>
            </a:r>
            <a:r>
              <a:rPr lang="ko-KR" altLang="en-US" smtClean="0">
                <a:solidFill>
                  <a:schemeClr val="tx2"/>
                </a:solidFill>
              </a:rPr>
              <a:t>의 내용 뿐이라는 것으로 한정합니다</a:t>
            </a:r>
            <a:r>
              <a:rPr lang="en-US" altLang="ko-KR" smtClean="0">
                <a:solidFill>
                  <a:schemeClr val="tx2"/>
                </a:solidFill>
              </a:rPr>
              <a:t>.) </a:t>
            </a:r>
            <a:r>
              <a:rPr lang="ko-KR" altLang="en-US" smtClean="0">
                <a:solidFill>
                  <a:schemeClr val="accent1"/>
                </a:solidFill>
              </a:rPr>
              <a:t>가장 최선으로 셋팅하는 가장 단순한 방법은 모든 </a:t>
            </a:r>
            <a:r>
              <a:rPr lang="en-US" altLang="ko-KR" smtClean="0">
                <a:solidFill>
                  <a:schemeClr val="accent1"/>
                </a:solidFill>
              </a:rPr>
              <a:t>finger</a:t>
            </a:r>
            <a:r>
              <a:rPr lang="ko-KR" altLang="en-US" smtClean="0">
                <a:solidFill>
                  <a:schemeClr val="accent1"/>
                </a:solidFill>
              </a:rPr>
              <a:t>들을 </a:t>
            </a:r>
            <a:r>
              <a:rPr lang="ko-KR" altLang="en-US" smtClean="0">
                <a:solidFill>
                  <a:schemeClr val="accent1"/>
                </a:solidFill>
              </a:rPr>
              <a:t>순차적으로 돌아가며 고장이 안난 </a:t>
            </a:r>
            <a:r>
              <a:rPr lang="en-US" altLang="ko-KR" smtClean="0">
                <a:solidFill>
                  <a:schemeClr val="accent1"/>
                </a:solidFill>
              </a:rPr>
              <a:t>finger</a:t>
            </a:r>
            <a:r>
              <a:rPr lang="ko-KR" altLang="en-US" smtClean="0">
                <a:solidFill>
                  <a:schemeClr val="accent1"/>
                </a:solidFill>
              </a:rPr>
              <a:t>를 찾자마자 고장난 부분을 이 노드로 고치면 </a:t>
            </a:r>
            <a:r>
              <a:rPr lang="ko-KR" altLang="en-US" smtClean="0">
                <a:solidFill>
                  <a:schemeClr val="accent1"/>
                </a:solidFill>
              </a:rPr>
              <a:t>됩니다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  <a:r>
              <a:rPr lang="en-US" altLang="ko-KR" smtClean="0">
                <a:solidFill>
                  <a:schemeClr val="tx2"/>
                </a:solidFill>
              </a:rPr>
              <a:t>(</a:t>
            </a:r>
            <a:r>
              <a:rPr lang="ko-KR" altLang="en-US" smtClean="0">
                <a:solidFill>
                  <a:schemeClr val="tx2"/>
                </a:solidFill>
              </a:rPr>
              <a:t>가장 최선이라고한 이유는 단지 </a:t>
            </a:r>
            <a:r>
              <a:rPr lang="en-US" altLang="ko-KR" smtClean="0">
                <a:solidFill>
                  <a:schemeClr val="tx2"/>
                </a:solidFill>
              </a:rPr>
              <a:t>CHORD </a:t>
            </a:r>
            <a:r>
              <a:rPr lang="ko-KR" altLang="en-US" smtClean="0">
                <a:solidFill>
                  <a:schemeClr val="tx2"/>
                </a:solidFill>
              </a:rPr>
              <a:t>네트워크 상황을 모른체 단순히 내가 가진 정보로만 업데이트했기 때문에 여전히 틀릴 수 있단 소리입니다</a:t>
            </a:r>
            <a:r>
              <a:rPr lang="en-US" altLang="ko-KR" smtClean="0">
                <a:solidFill>
                  <a:schemeClr val="tx2"/>
                </a:solidFill>
              </a:rPr>
              <a:t>.) </a:t>
            </a:r>
            <a:r>
              <a:rPr lang="ko-KR" altLang="en-US" smtClean="0">
                <a:solidFill>
                  <a:schemeClr val="accent1"/>
                </a:solidFill>
              </a:rPr>
              <a:t>단순한 방법 외에 두가지 예외적인 경우는 다음 슬라이드의 저의 코드 부분에 주석부분을 참고해주시면 </a:t>
            </a:r>
            <a:r>
              <a:rPr lang="ko-KR" altLang="en-US" smtClean="0">
                <a:solidFill>
                  <a:schemeClr val="accent1"/>
                </a:solidFill>
              </a:rPr>
              <a:t>됩니다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  <a:endParaRPr lang="en-US" altLang="ko-KR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i Sang-joon\Desktop\캡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9" y="0"/>
            <a:ext cx="9137651" cy="32639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1460" y="3589020"/>
            <a:ext cx="86525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1"/>
                </a:solidFill>
              </a:rPr>
              <a:t>if(k == N)</a:t>
            </a:r>
            <a:r>
              <a:rPr lang="ko-KR" altLang="en-US" smtClean="0">
                <a:solidFill>
                  <a:schemeClr val="accent1"/>
                </a:solidFill>
              </a:rPr>
              <a:t>는 우선 내가 가진 </a:t>
            </a:r>
            <a:r>
              <a:rPr lang="en-US" altLang="ko-KR" smtClean="0">
                <a:solidFill>
                  <a:schemeClr val="accent1"/>
                </a:solidFill>
              </a:rPr>
              <a:t>finger</a:t>
            </a:r>
            <a:r>
              <a:rPr lang="ko-KR" altLang="en-US" smtClean="0">
                <a:solidFill>
                  <a:schemeClr val="accent1"/>
                </a:solidFill>
              </a:rPr>
              <a:t>들이 싹 다 고장난 상태로 이 </a:t>
            </a:r>
            <a:r>
              <a:rPr lang="en-US" altLang="ko-KR" smtClean="0">
                <a:solidFill>
                  <a:schemeClr val="accent1"/>
                </a:solidFill>
              </a:rPr>
              <a:t>if</a:t>
            </a:r>
            <a:r>
              <a:rPr lang="ko-KR" altLang="en-US" smtClean="0">
                <a:solidFill>
                  <a:schemeClr val="accent1"/>
                </a:solidFill>
              </a:rPr>
              <a:t>문을 동작한다고 봐주시면 됩니다</a:t>
            </a:r>
            <a:r>
              <a:rPr lang="en-US" altLang="ko-KR" smtClean="0">
                <a:solidFill>
                  <a:schemeClr val="accent1"/>
                </a:solidFill>
              </a:rPr>
              <a:t>. if(k==N)</a:t>
            </a:r>
            <a:r>
              <a:rPr lang="ko-KR" altLang="en-US" smtClean="0">
                <a:solidFill>
                  <a:schemeClr val="accent1"/>
                </a:solidFill>
              </a:rPr>
              <a:t>문 안에 </a:t>
            </a:r>
            <a:r>
              <a:rPr lang="en-US" altLang="ko-KR" smtClean="0">
                <a:solidFill>
                  <a:schemeClr val="accent1"/>
                </a:solidFill>
              </a:rPr>
              <a:t>if, else if, else</a:t>
            </a:r>
            <a:r>
              <a:rPr lang="ko-KR" altLang="en-US" smtClean="0">
                <a:solidFill>
                  <a:schemeClr val="accent1"/>
                </a:solidFill>
              </a:rPr>
              <a:t>문이 있는 것이 보입니다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하지만 </a:t>
            </a:r>
            <a:r>
              <a:rPr lang="en-US" altLang="ko-KR" smtClean="0">
                <a:solidFill>
                  <a:schemeClr val="accent1"/>
                </a:solidFill>
              </a:rPr>
              <a:t>if</a:t>
            </a:r>
            <a:r>
              <a:rPr lang="ko-KR" altLang="en-US" smtClean="0">
                <a:solidFill>
                  <a:schemeClr val="accent1"/>
                </a:solidFill>
              </a:rPr>
              <a:t>는 단순한 </a:t>
            </a:r>
            <a:r>
              <a:rPr lang="en-US" altLang="ko-KR" smtClean="0">
                <a:solidFill>
                  <a:schemeClr val="accent1"/>
                </a:solidFill>
              </a:rPr>
              <a:t>Error</a:t>
            </a:r>
            <a:r>
              <a:rPr lang="ko-KR" altLang="en-US" smtClean="0">
                <a:solidFill>
                  <a:schemeClr val="accent1"/>
                </a:solidFill>
              </a:rPr>
              <a:t>인 상황이고 </a:t>
            </a:r>
            <a:r>
              <a:rPr lang="en-US" altLang="ko-KR" smtClean="0">
                <a:solidFill>
                  <a:schemeClr val="accent1"/>
                </a:solidFill>
              </a:rPr>
              <a:t>else if, else </a:t>
            </a:r>
            <a:r>
              <a:rPr lang="ko-KR" altLang="en-US" smtClean="0">
                <a:solidFill>
                  <a:schemeClr val="accent1"/>
                </a:solidFill>
              </a:rPr>
              <a:t>두가지 경우가 있습니다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en-US" altLang="ko-KR" smtClean="0">
                <a:solidFill>
                  <a:schemeClr val="accent4"/>
                </a:solidFill>
              </a:rPr>
              <a:t>else</a:t>
            </a:r>
          </a:p>
          <a:p>
            <a:r>
              <a:rPr lang="en-US" altLang="ko-KR" smtClean="0">
                <a:solidFill>
                  <a:schemeClr val="accent1"/>
                </a:solidFill>
              </a:rPr>
              <a:t>: </a:t>
            </a:r>
            <a:r>
              <a:rPr lang="ko-KR" altLang="en-US" smtClean="0">
                <a:solidFill>
                  <a:schemeClr val="accent1"/>
                </a:solidFill>
              </a:rPr>
              <a:t>당연히 </a:t>
            </a:r>
            <a:r>
              <a:rPr lang="en-US" altLang="ko-KR" smtClean="0">
                <a:solidFill>
                  <a:schemeClr val="accent1"/>
                </a:solidFill>
              </a:rPr>
              <a:t>finger</a:t>
            </a:r>
            <a:r>
              <a:rPr lang="ko-KR" altLang="en-US" smtClean="0">
                <a:solidFill>
                  <a:schemeClr val="accent1"/>
                </a:solidFill>
              </a:rPr>
              <a:t>들이 싹 다 고장났으니 내 </a:t>
            </a:r>
            <a:r>
              <a:rPr lang="en-US" altLang="ko-KR" smtClean="0">
                <a:solidFill>
                  <a:schemeClr val="accent1"/>
                </a:solidFill>
              </a:rPr>
              <a:t>pre</a:t>
            </a:r>
            <a:r>
              <a:rPr lang="ko-KR" altLang="en-US" smtClean="0">
                <a:solidFill>
                  <a:schemeClr val="accent1"/>
                </a:solidFill>
              </a:rPr>
              <a:t>를 이용해서 업데이트 합니다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en-US" altLang="ko-KR" smtClean="0">
                <a:solidFill>
                  <a:schemeClr val="accent4"/>
                </a:solidFill>
              </a:rPr>
              <a:t>else if(CHORD[i].fingerInfo.Pre.ID == -1)</a:t>
            </a:r>
            <a:endParaRPr lang="en-US" altLang="ko-KR" smtClean="0">
              <a:solidFill>
                <a:schemeClr val="accent1"/>
              </a:solidFill>
            </a:endParaRPr>
          </a:p>
          <a:p>
            <a:r>
              <a:rPr lang="en-US" altLang="ko-KR" smtClean="0">
                <a:solidFill>
                  <a:schemeClr val="accent1"/>
                </a:solidFill>
              </a:rPr>
              <a:t>: finger</a:t>
            </a:r>
            <a:r>
              <a:rPr lang="ko-KR" altLang="en-US" smtClean="0">
                <a:solidFill>
                  <a:schemeClr val="accent1"/>
                </a:solidFill>
              </a:rPr>
              <a:t>들이 싹 다 고장났는데 </a:t>
            </a:r>
            <a:r>
              <a:rPr lang="en-US" altLang="ko-KR" smtClean="0">
                <a:solidFill>
                  <a:schemeClr val="accent1"/>
                </a:solidFill>
              </a:rPr>
              <a:t>pre</a:t>
            </a:r>
            <a:r>
              <a:rPr lang="ko-KR" altLang="en-US" smtClean="0">
                <a:solidFill>
                  <a:schemeClr val="accent1"/>
                </a:solidFill>
              </a:rPr>
              <a:t>까지 고장났다면</a:t>
            </a:r>
            <a:r>
              <a:rPr lang="en-US" altLang="ko-KR" smtClean="0">
                <a:solidFill>
                  <a:schemeClr val="accent1"/>
                </a:solidFill>
              </a:rPr>
              <a:t>? </a:t>
            </a:r>
            <a:r>
              <a:rPr lang="ko-KR" altLang="en-US" smtClean="0">
                <a:solidFill>
                  <a:schemeClr val="accent1"/>
                </a:solidFill>
              </a:rPr>
              <a:t>네트워크상에 나 혼자 남아있다는 것을 뜻하고 모든걸 나 자신으로 셋팅합니다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  <a:endParaRPr lang="en-US" altLang="ko-KR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335" y="257577"/>
            <a:ext cx="853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0456" y="283335"/>
            <a:ext cx="859020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1"/>
                </a:solidFill>
              </a:rPr>
              <a:t>제가 구현한 </a:t>
            </a:r>
            <a:r>
              <a:rPr lang="en-US" altLang="ko-KR" smtClean="0">
                <a:solidFill>
                  <a:schemeClr val="accent1"/>
                </a:solidFill>
              </a:rPr>
              <a:t>Leave</a:t>
            </a:r>
            <a:r>
              <a:rPr lang="ko-KR" altLang="en-US" smtClean="0">
                <a:solidFill>
                  <a:schemeClr val="accent1"/>
                </a:solidFill>
              </a:rPr>
              <a:t>에서 쓰이는 함수는 총 </a:t>
            </a:r>
            <a:r>
              <a:rPr lang="en-US" altLang="ko-KR" smtClean="0">
                <a:solidFill>
                  <a:schemeClr val="accent1"/>
                </a:solidFill>
              </a:rPr>
              <a:t>4</a:t>
            </a:r>
            <a:r>
              <a:rPr lang="ko-KR" altLang="en-US" smtClean="0">
                <a:solidFill>
                  <a:schemeClr val="accent1"/>
                </a:solidFill>
              </a:rPr>
              <a:t>가지 있습니다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r>
              <a:rPr lang="en-US" altLang="ko-KR" smtClean="0">
                <a:solidFill>
                  <a:schemeClr val="accent4"/>
                </a:solidFill>
              </a:rPr>
              <a:t>Remove_curFiles_Update(int leaveNodeID);</a:t>
            </a:r>
          </a:p>
          <a:p>
            <a:r>
              <a:rPr lang="en-US" altLang="ko-KR" smtClean="0">
                <a:solidFill>
                  <a:schemeClr val="accent4"/>
                </a:solidFill>
              </a:rPr>
              <a:t>Remove_that_reference_info(int nID2CPosIndex, int leaveNodeID);</a:t>
            </a:r>
          </a:p>
          <a:p>
            <a:r>
              <a:rPr lang="en-US" altLang="ko-KR" smtClean="0">
                <a:solidFill>
                  <a:schemeClr val="accent4"/>
                </a:solidFill>
              </a:rPr>
              <a:t>Remove_leaveNode(int leaveNodeID);</a:t>
            </a:r>
          </a:p>
          <a:p>
            <a:r>
              <a:rPr lang="en-US" altLang="ko-KR" smtClean="0">
                <a:solidFill>
                  <a:schemeClr val="accent4"/>
                </a:solidFill>
              </a:rPr>
              <a:t>Move_All_keys(int toNodeID, int fromNodeID);</a:t>
            </a:r>
          </a:p>
          <a:p>
            <a:r>
              <a:rPr lang="ko-KR" altLang="en-US" smtClean="0">
                <a:solidFill>
                  <a:schemeClr val="accent1"/>
                </a:solidFill>
              </a:rPr>
              <a:t>조금 복잡해 보이지만 이 </a:t>
            </a:r>
            <a:r>
              <a:rPr lang="en-US" altLang="ko-KR" smtClean="0">
                <a:solidFill>
                  <a:schemeClr val="accent1"/>
                </a:solidFill>
              </a:rPr>
              <a:t>4</a:t>
            </a:r>
            <a:r>
              <a:rPr lang="ko-KR" altLang="en-US" smtClean="0">
                <a:solidFill>
                  <a:schemeClr val="accent1"/>
                </a:solidFill>
              </a:rPr>
              <a:t>가지의 기능은 </a:t>
            </a:r>
            <a:r>
              <a:rPr lang="ko-KR" altLang="en-US" smtClean="0">
                <a:solidFill>
                  <a:schemeClr val="accent1"/>
                </a:solidFill>
              </a:rPr>
              <a:t>간단하므로 </a:t>
            </a:r>
            <a:r>
              <a:rPr lang="ko-KR" altLang="en-US" smtClean="0">
                <a:solidFill>
                  <a:schemeClr val="accent1"/>
                </a:solidFill>
              </a:rPr>
              <a:t>어떤 </a:t>
            </a:r>
            <a:r>
              <a:rPr lang="ko-KR" altLang="en-US" smtClean="0">
                <a:solidFill>
                  <a:schemeClr val="accent1"/>
                </a:solidFill>
              </a:rPr>
              <a:t>기능을 하는지 </a:t>
            </a:r>
            <a:r>
              <a:rPr lang="ko-KR" altLang="en-US" smtClean="0">
                <a:solidFill>
                  <a:schemeClr val="accent1"/>
                </a:solidFill>
              </a:rPr>
              <a:t>살펴보겠습니다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en-US" altLang="ko-KR" smtClean="0">
                <a:solidFill>
                  <a:schemeClr val="accent3"/>
                </a:solidFill>
              </a:rPr>
              <a:t>Remove_curFiles_Update(int leaveNodeID);</a:t>
            </a:r>
          </a:p>
          <a:p>
            <a:r>
              <a:rPr lang="en-US" altLang="ko-KR" smtClean="0">
                <a:solidFill>
                  <a:schemeClr val="accent1"/>
                </a:solidFill>
              </a:rPr>
              <a:t>: </a:t>
            </a:r>
            <a:r>
              <a:rPr lang="ko-KR" altLang="en-US" smtClean="0">
                <a:solidFill>
                  <a:schemeClr val="accent1"/>
                </a:solidFill>
              </a:rPr>
              <a:t>전역변수 </a:t>
            </a:r>
            <a:r>
              <a:rPr lang="en-US" altLang="ko-KR" smtClean="0">
                <a:solidFill>
                  <a:schemeClr val="accent1"/>
                </a:solidFill>
              </a:rPr>
              <a:t>curFiles </a:t>
            </a:r>
            <a:r>
              <a:rPr lang="ko-KR" altLang="en-US" smtClean="0">
                <a:solidFill>
                  <a:schemeClr val="accent1"/>
                </a:solidFill>
              </a:rPr>
              <a:t>에서 제거해야 할 내용을 업데이트 합니다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en-US" altLang="ko-KR" smtClean="0">
                <a:solidFill>
                  <a:schemeClr val="accent3"/>
                </a:solidFill>
              </a:rPr>
              <a:t>Remove_that_reference_info(int nID2CPosIndex, int leaveNodeID);</a:t>
            </a:r>
          </a:p>
          <a:p>
            <a:r>
              <a:rPr lang="en-US" altLang="ko-KR" smtClean="0">
                <a:solidFill>
                  <a:schemeClr val="accent1"/>
                </a:solidFill>
              </a:rPr>
              <a:t>: </a:t>
            </a:r>
            <a:r>
              <a:rPr lang="ko-KR" altLang="en-US" smtClean="0">
                <a:solidFill>
                  <a:schemeClr val="accent1"/>
                </a:solidFill>
              </a:rPr>
              <a:t>노드가 떠나면서 </a:t>
            </a:r>
            <a:r>
              <a:rPr lang="ko-KR" altLang="en-US" smtClean="0">
                <a:solidFill>
                  <a:schemeClr val="accent1"/>
                </a:solidFill>
              </a:rPr>
              <a:t>사라진 </a:t>
            </a:r>
            <a:r>
              <a:rPr lang="ko-KR" altLang="en-US" smtClean="0">
                <a:solidFill>
                  <a:schemeClr val="accent1"/>
                </a:solidFill>
              </a:rPr>
              <a:t>파일이 발생했었습니다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이를 갱신하기 위해서 전역변수 </a:t>
            </a:r>
            <a:r>
              <a:rPr lang="en-US" altLang="ko-KR" smtClean="0">
                <a:solidFill>
                  <a:schemeClr val="accent1"/>
                </a:solidFill>
              </a:rPr>
              <a:t>CHORD</a:t>
            </a:r>
            <a:r>
              <a:rPr lang="ko-KR" altLang="en-US" smtClean="0">
                <a:solidFill>
                  <a:schemeClr val="accent1"/>
                </a:solidFill>
              </a:rPr>
              <a:t>의 배열 각 노드 중 하나의 인덱스를 받아 멤버변수 </a:t>
            </a:r>
            <a:r>
              <a:rPr lang="en-US" altLang="ko-KR" smtClean="0">
                <a:solidFill>
                  <a:schemeClr val="accent1"/>
                </a:solidFill>
              </a:rPr>
              <a:t>ownFRef </a:t>
            </a:r>
            <a:r>
              <a:rPr lang="ko-KR" altLang="en-US" smtClean="0">
                <a:solidFill>
                  <a:schemeClr val="accent1"/>
                </a:solidFill>
              </a:rPr>
              <a:t>정보들 중 </a:t>
            </a:r>
            <a:r>
              <a:rPr lang="ko-KR" altLang="en-US" smtClean="0">
                <a:solidFill>
                  <a:schemeClr val="accent1"/>
                </a:solidFill>
              </a:rPr>
              <a:t>파일의 소유자가 떠나서 더 이상 쓸모 없게 </a:t>
            </a:r>
            <a:r>
              <a:rPr lang="ko-KR" altLang="en-US" smtClean="0">
                <a:solidFill>
                  <a:schemeClr val="accent1"/>
                </a:solidFill>
              </a:rPr>
              <a:t>된</a:t>
            </a:r>
            <a:r>
              <a:rPr lang="ko-KR" altLang="en-US" smtClean="0">
                <a:solidFill>
                  <a:schemeClr val="accent1"/>
                </a:solidFill>
              </a:rPr>
              <a:t> 부분을 지워줍니다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en-US" altLang="ko-KR" smtClean="0">
                <a:solidFill>
                  <a:schemeClr val="accent3"/>
                </a:solidFill>
              </a:rPr>
              <a:t>Remove_leaveNode(int leaveNodeID);</a:t>
            </a:r>
          </a:p>
          <a:p>
            <a:r>
              <a:rPr lang="en-US" altLang="ko-KR" smtClean="0">
                <a:solidFill>
                  <a:schemeClr val="accent1"/>
                </a:solidFill>
              </a:rPr>
              <a:t>: </a:t>
            </a:r>
            <a:r>
              <a:rPr lang="ko-KR" altLang="en-US" smtClean="0">
                <a:solidFill>
                  <a:schemeClr val="accent1"/>
                </a:solidFill>
              </a:rPr>
              <a:t>전역변수 </a:t>
            </a:r>
            <a:r>
              <a:rPr lang="en-US" altLang="ko-KR" smtClean="0">
                <a:solidFill>
                  <a:schemeClr val="accent1"/>
                </a:solidFill>
              </a:rPr>
              <a:t>curNodes, </a:t>
            </a:r>
            <a:r>
              <a:rPr lang="ko-KR" altLang="en-US" smtClean="0">
                <a:solidFill>
                  <a:schemeClr val="accent1"/>
                </a:solidFill>
              </a:rPr>
              <a:t>전역변수 </a:t>
            </a:r>
            <a:r>
              <a:rPr lang="en-US" altLang="ko-KR" smtClean="0">
                <a:solidFill>
                  <a:schemeClr val="accent1"/>
                </a:solidFill>
              </a:rPr>
              <a:t>CHORD </a:t>
            </a:r>
            <a:r>
              <a:rPr lang="ko-KR" altLang="en-US" smtClean="0">
                <a:solidFill>
                  <a:schemeClr val="accent1"/>
                </a:solidFill>
              </a:rPr>
              <a:t>배열 에서 떠날 노드를 제거시킵니다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en-US" altLang="ko-KR" smtClean="0">
                <a:solidFill>
                  <a:schemeClr val="accent3"/>
                </a:solidFill>
              </a:rPr>
              <a:t>Move_All_keys(int toNodeID, int fromNodeID);</a:t>
            </a:r>
          </a:p>
          <a:p>
            <a:r>
              <a:rPr lang="en-US" altLang="ko-KR" smtClean="0">
                <a:solidFill>
                  <a:schemeClr val="accent1"/>
                </a:solidFill>
              </a:rPr>
              <a:t>: </a:t>
            </a:r>
            <a:r>
              <a:rPr lang="ko-KR" altLang="en-US" smtClean="0">
                <a:solidFill>
                  <a:schemeClr val="accent1"/>
                </a:solidFill>
              </a:rPr>
              <a:t>내가 떠난다면 내가 가지고 있던 모든 </a:t>
            </a:r>
            <a:r>
              <a:rPr lang="en-US" altLang="ko-KR" smtClean="0">
                <a:solidFill>
                  <a:schemeClr val="accent1"/>
                </a:solidFill>
              </a:rPr>
              <a:t>key</a:t>
            </a:r>
            <a:r>
              <a:rPr lang="ko-KR" altLang="en-US" smtClean="0">
                <a:solidFill>
                  <a:schemeClr val="accent1"/>
                </a:solidFill>
              </a:rPr>
              <a:t>를 나의 </a:t>
            </a:r>
            <a:r>
              <a:rPr lang="en-US" altLang="ko-KR" smtClean="0">
                <a:solidFill>
                  <a:schemeClr val="accent1"/>
                </a:solidFill>
              </a:rPr>
              <a:t>succ</a:t>
            </a:r>
            <a:r>
              <a:rPr lang="ko-KR" altLang="en-US" smtClean="0">
                <a:solidFill>
                  <a:schemeClr val="accent1"/>
                </a:solidFill>
              </a:rPr>
              <a:t>에게 다 주고 떠나야 할 것입니다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  <a:endParaRPr lang="ko-KR" altLang="en-US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i Sang-joon\Desktop\캡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241" y="693715"/>
            <a:ext cx="6367932" cy="584600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17170" y="228600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1"/>
                </a:solidFill>
              </a:rPr>
              <a:t>Join</a:t>
            </a:r>
            <a:r>
              <a:rPr lang="ko-KR" altLang="en-US" smtClean="0">
                <a:solidFill>
                  <a:schemeClr val="accent1"/>
                </a:solidFill>
              </a:rPr>
              <a:t>과 </a:t>
            </a:r>
            <a:r>
              <a:rPr lang="en-US" altLang="ko-KR" smtClean="0">
                <a:solidFill>
                  <a:schemeClr val="accent1"/>
                </a:solidFill>
              </a:rPr>
              <a:t>Leave</a:t>
            </a:r>
            <a:r>
              <a:rPr lang="ko-KR" altLang="en-US" smtClean="0">
                <a:solidFill>
                  <a:schemeClr val="accent1"/>
                </a:solidFill>
              </a:rPr>
              <a:t>에서 중요한 함수인 </a:t>
            </a:r>
            <a:r>
              <a:rPr lang="en-US" altLang="ko-KR" smtClean="0">
                <a:solidFill>
                  <a:schemeClr val="accent1"/>
                </a:solidFill>
              </a:rPr>
              <a:t>Stabilize()</a:t>
            </a:r>
            <a:r>
              <a:rPr lang="ko-KR" altLang="en-US" smtClean="0">
                <a:solidFill>
                  <a:schemeClr val="accent1"/>
                </a:solidFill>
              </a:rPr>
              <a:t>를 </a:t>
            </a:r>
            <a:r>
              <a:rPr lang="en-US" altLang="ko-KR" smtClean="0">
                <a:solidFill>
                  <a:schemeClr val="accent1"/>
                </a:solidFill>
              </a:rPr>
              <a:t>Sequence Diagram</a:t>
            </a:r>
            <a:r>
              <a:rPr lang="ko-KR" altLang="en-US" smtClean="0">
                <a:solidFill>
                  <a:schemeClr val="accent1"/>
                </a:solidFill>
              </a:rPr>
              <a:t>으로 우선 살펴 봅니다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i Sang-joon\Desktop\캡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495" y="938414"/>
            <a:ext cx="8669806" cy="51404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699" y="244699"/>
            <a:ext cx="8641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1"/>
                </a:solidFill>
              </a:rPr>
              <a:t>위 슬라이드는 제가 구현한</a:t>
            </a:r>
            <a:r>
              <a:rPr lang="en-US" altLang="ko-KR" smtClean="0">
                <a:solidFill>
                  <a:schemeClr val="accent1"/>
                </a:solidFill>
              </a:rPr>
              <a:t>Stabilize</a:t>
            </a:r>
            <a:r>
              <a:rPr lang="ko-KR" altLang="en-US" smtClean="0">
                <a:solidFill>
                  <a:schemeClr val="accent1"/>
                </a:solidFill>
              </a:rPr>
              <a:t>의 모든 경우를 표시한 </a:t>
            </a:r>
            <a:r>
              <a:rPr lang="en-US" altLang="ko-KR" smtClean="0">
                <a:solidFill>
                  <a:schemeClr val="accent1"/>
                </a:solidFill>
              </a:rPr>
              <a:t>Sequence Diagram</a:t>
            </a:r>
            <a:r>
              <a:rPr lang="ko-KR" altLang="en-US" smtClean="0">
                <a:solidFill>
                  <a:schemeClr val="accent1"/>
                </a:solidFill>
              </a:rPr>
              <a:t>입니다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모든 노드들의 핑거테이블에 있는 </a:t>
            </a:r>
            <a:r>
              <a:rPr lang="en-US" altLang="ko-KR" smtClean="0">
                <a:solidFill>
                  <a:schemeClr val="accent1"/>
                </a:solidFill>
              </a:rPr>
              <a:t>pre</a:t>
            </a:r>
            <a:r>
              <a:rPr lang="ko-KR" altLang="en-US" smtClean="0">
                <a:solidFill>
                  <a:schemeClr val="accent1"/>
                </a:solidFill>
              </a:rPr>
              <a:t>와 </a:t>
            </a:r>
            <a:r>
              <a:rPr lang="en-US" altLang="ko-KR" smtClean="0">
                <a:solidFill>
                  <a:schemeClr val="accent1"/>
                </a:solidFill>
              </a:rPr>
              <a:t>succ</a:t>
            </a:r>
            <a:r>
              <a:rPr lang="ko-KR" altLang="en-US" smtClean="0">
                <a:solidFill>
                  <a:schemeClr val="accent1"/>
                </a:solidFill>
              </a:rPr>
              <a:t>가 맞아 들어가는 것이 가장 중요합니다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그래서 가장 핵심적인 함수가 </a:t>
            </a:r>
            <a:r>
              <a:rPr lang="en-US" altLang="ko-KR" smtClean="0">
                <a:solidFill>
                  <a:schemeClr val="accent1"/>
                </a:solidFill>
              </a:rPr>
              <a:t>Stabilize</a:t>
            </a:r>
            <a:r>
              <a:rPr lang="ko-KR" altLang="en-US" smtClean="0">
                <a:solidFill>
                  <a:schemeClr val="accent1"/>
                </a:solidFill>
              </a:rPr>
              <a:t>이며</a:t>
            </a:r>
            <a:r>
              <a:rPr lang="en-US" altLang="ko-KR" smtClean="0">
                <a:solidFill>
                  <a:schemeClr val="accent1"/>
                </a:solidFill>
              </a:rPr>
              <a:t>, </a:t>
            </a:r>
            <a:r>
              <a:rPr lang="ko-KR" altLang="en-US" smtClean="0">
                <a:solidFill>
                  <a:schemeClr val="accent1"/>
                </a:solidFill>
              </a:rPr>
              <a:t>주어진 알고리즘을 충실히 따랐습니다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하지만 예외적으로 </a:t>
            </a:r>
            <a:r>
              <a:rPr lang="en-US" altLang="ko-KR" smtClean="0">
                <a:solidFill>
                  <a:schemeClr val="accent1"/>
                </a:solidFill>
              </a:rPr>
              <a:t>2</a:t>
            </a:r>
            <a:r>
              <a:rPr lang="ko-KR" altLang="en-US" smtClean="0">
                <a:solidFill>
                  <a:schemeClr val="accent1"/>
                </a:solidFill>
              </a:rPr>
              <a:t>가지 추가된 부분만 설명하겠습니다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ko-KR" altLang="en-US" smtClean="0">
                <a:solidFill>
                  <a:schemeClr val="accent4"/>
                </a:solidFill>
              </a:rPr>
              <a:t>첫번째</a:t>
            </a:r>
            <a:r>
              <a:rPr lang="en-US" altLang="ko-KR" smtClean="0">
                <a:solidFill>
                  <a:schemeClr val="accent4"/>
                </a:solidFill>
              </a:rPr>
              <a:t>)</a:t>
            </a:r>
            <a:endParaRPr lang="en-US" altLang="ko-KR" smtClean="0">
              <a:solidFill>
                <a:schemeClr val="accent4"/>
              </a:solidFill>
            </a:endParaRPr>
          </a:p>
        </p:txBody>
      </p:sp>
      <p:pic>
        <p:nvPicPr>
          <p:cNvPr id="4098" name="Picture 2" descr="C:\Users\Ji Sang-joon\Desktop\캡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84" y="2285952"/>
            <a:ext cx="7432215" cy="196744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42900" y="4400550"/>
            <a:ext cx="8423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1"/>
                </a:solidFill>
              </a:rPr>
              <a:t>이 부분에서는 </a:t>
            </a:r>
            <a:r>
              <a:rPr lang="en-US" altLang="ko-KR" smtClean="0">
                <a:solidFill>
                  <a:schemeClr val="accent1"/>
                </a:solidFill>
              </a:rPr>
              <a:t>Stabilize()</a:t>
            </a:r>
            <a:r>
              <a:rPr lang="ko-KR" altLang="en-US" smtClean="0">
                <a:solidFill>
                  <a:schemeClr val="accent1"/>
                </a:solidFill>
              </a:rPr>
              <a:t>에서 원하는 것은 내 </a:t>
            </a:r>
            <a:r>
              <a:rPr lang="en-US" altLang="ko-KR" smtClean="0">
                <a:solidFill>
                  <a:schemeClr val="accent1"/>
                </a:solidFill>
              </a:rPr>
              <a:t>succ</a:t>
            </a:r>
            <a:r>
              <a:rPr lang="ko-KR" altLang="en-US" smtClean="0">
                <a:solidFill>
                  <a:schemeClr val="accent1"/>
                </a:solidFill>
              </a:rPr>
              <a:t>인 </a:t>
            </a:r>
            <a:r>
              <a:rPr lang="en-US" altLang="ko-KR" smtClean="0">
                <a:solidFill>
                  <a:schemeClr val="accent1"/>
                </a:solidFill>
              </a:rPr>
              <a:t>finger[1]</a:t>
            </a:r>
            <a:r>
              <a:rPr lang="ko-KR" altLang="en-US" smtClean="0">
                <a:solidFill>
                  <a:schemeClr val="accent1"/>
                </a:solidFill>
              </a:rPr>
              <a:t>에게 너의 </a:t>
            </a:r>
            <a:r>
              <a:rPr lang="en-US" altLang="ko-KR" smtClean="0">
                <a:solidFill>
                  <a:schemeClr val="accent1"/>
                </a:solidFill>
              </a:rPr>
              <a:t>pre</a:t>
            </a:r>
            <a:r>
              <a:rPr lang="ko-KR" altLang="en-US" smtClean="0">
                <a:solidFill>
                  <a:schemeClr val="accent1"/>
                </a:solidFill>
              </a:rPr>
              <a:t>는 나 맞지</a:t>
            </a:r>
            <a:r>
              <a:rPr lang="en-US" altLang="ko-KR" smtClean="0">
                <a:solidFill>
                  <a:schemeClr val="accent1"/>
                </a:solidFill>
              </a:rPr>
              <a:t>? </a:t>
            </a:r>
            <a:r>
              <a:rPr lang="ko-KR" altLang="en-US" smtClean="0">
                <a:solidFill>
                  <a:schemeClr val="accent1"/>
                </a:solidFill>
              </a:rPr>
              <a:t>라고 </a:t>
            </a:r>
            <a:r>
              <a:rPr lang="en-US" altLang="ko-KR" smtClean="0">
                <a:solidFill>
                  <a:schemeClr val="accent1"/>
                </a:solidFill>
              </a:rPr>
              <a:t>notify()</a:t>
            </a:r>
            <a:r>
              <a:rPr lang="ko-KR" altLang="en-US" smtClean="0">
                <a:solidFill>
                  <a:schemeClr val="accent1"/>
                </a:solidFill>
              </a:rPr>
              <a:t>로 알려줬습니다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하지만 </a:t>
            </a:r>
            <a:r>
              <a:rPr lang="en-US" altLang="ko-KR" smtClean="0">
                <a:solidFill>
                  <a:schemeClr val="accent1"/>
                </a:solidFill>
              </a:rPr>
              <a:t>finger[1]</a:t>
            </a:r>
            <a:r>
              <a:rPr lang="ko-KR" altLang="en-US" smtClean="0">
                <a:solidFill>
                  <a:schemeClr val="accent1"/>
                </a:solidFill>
              </a:rPr>
              <a:t>의 </a:t>
            </a:r>
            <a:r>
              <a:rPr lang="en-US" altLang="ko-KR" smtClean="0">
                <a:solidFill>
                  <a:schemeClr val="accent1"/>
                </a:solidFill>
              </a:rPr>
              <a:t>pre</a:t>
            </a:r>
            <a:r>
              <a:rPr lang="ko-KR" altLang="en-US" smtClean="0">
                <a:solidFill>
                  <a:schemeClr val="accent1"/>
                </a:solidFill>
              </a:rPr>
              <a:t>가 나로 고쳐지지 않았다면</a:t>
            </a:r>
            <a:r>
              <a:rPr lang="en-US" altLang="ko-KR" smtClean="0">
                <a:solidFill>
                  <a:schemeClr val="accent1"/>
                </a:solidFill>
              </a:rPr>
              <a:t>, </a:t>
            </a:r>
            <a:r>
              <a:rPr lang="ko-KR" altLang="en-US" smtClean="0">
                <a:solidFill>
                  <a:schemeClr val="accent1"/>
                </a:solidFill>
              </a:rPr>
              <a:t>현재 내가 알고있는 </a:t>
            </a:r>
            <a:r>
              <a:rPr lang="en-US" altLang="ko-KR" smtClean="0">
                <a:solidFill>
                  <a:schemeClr val="accent1"/>
                </a:solidFill>
              </a:rPr>
              <a:t>finger[1]</a:t>
            </a:r>
            <a:r>
              <a:rPr lang="ko-KR" altLang="en-US" smtClean="0">
                <a:solidFill>
                  <a:schemeClr val="accent1"/>
                </a:solidFill>
              </a:rPr>
              <a:t>보다 더 최적화 되고 더 가까운 </a:t>
            </a:r>
            <a:r>
              <a:rPr lang="en-US" altLang="ko-KR" smtClean="0">
                <a:solidFill>
                  <a:schemeClr val="accent1"/>
                </a:solidFill>
              </a:rPr>
              <a:t>successor</a:t>
            </a:r>
            <a:r>
              <a:rPr lang="ko-KR" altLang="en-US" smtClean="0">
                <a:solidFill>
                  <a:schemeClr val="accent1"/>
                </a:solidFill>
              </a:rPr>
              <a:t>가 있다는 소리입니다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그래서 다시 한번 더 나 자신을 </a:t>
            </a:r>
            <a:r>
              <a:rPr lang="en-US" altLang="ko-KR" smtClean="0">
                <a:solidFill>
                  <a:schemeClr val="accent1"/>
                </a:solidFill>
              </a:rPr>
              <a:t>Stabilize() </a:t>
            </a:r>
            <a:r>
              <a:rPr lang="ko-KR" altLang="en-US" smtClean="0">
                <a:solidFill>
                  <a:schemeClr val="accent1"/>
                </a:solidFill>
              </a:rPr>
              <a:t>합니다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이 과정은 여러 번 진행 될 수 있으며</a:t>
            </a:r>
            <a:r>
              <a:rPr lang="en-US" altLang="ko-KR" smtClean="0">
                <a:solidFill>
                  <a:schemeClr val="accent1"/>
                </a:solidFill>
              </a:rPr>
              <a:t>, </a:t>
            </a:r>
            <a:r>
              <a:rPr lang="ko-KR" altLang="en-US" smtClean="0">
                <a:solidFill>
                  <a:schemeClr val="accent1"/>
                </a:solidFill>
              </a:rPr>
              <a:t>마치 앞의 </a:t>
            </a:r>
            <a:r>
              <a:rPr lang="en-US" altLang="ko-KR" smtClean="0">
                <a:solidFill>
                  <a:schemeClr val="accent1"/>
                </a:solidFill>
              </a:rPr>
              <a:t>Lookup</a:t>
            </a:r>
            <a:r>
              <a:rPr lang="ko-KR" altLang="en-US" smtClean="0">
                <a:solidFill>
                  <a:schemeClr val="accent1"/>
                </a:solidFill>
              </a:rPr>
              <a:t>의 </a:t>
            </a:r>
            <a:r>
              <a:rPr lang="en-US" altLang="ko-KR" smtClean="0">
                <a:solidFill>
                  <a:schemeClr val="accent1"/>
                </a:solidFill>
              </a:rPr>
              <a:t>find_closest_predecessor </a:t>
            </a:r>
            <a:r>
              <a:rPr lang="ko-KR" altLang="en-US" smtClean="0">
                <a:solidFill>
                  <a:schemeClr val="accent1"/>
                </a:solidFill>
              </a:rPr>
              <a:t>처럼 점점 가까이 </a:t>
            </a:r>
            <a:r>
              <a:rPr lang="en-US" altLang="ko-KR" smtClean="0">
                <a:solidFill>
                  <a:schemeClr val="accent1"/>
                </a:solidFill>
              </a:rPr>
              <a:t>successor</a:t>
            </a:r>
            <a:r>
              <a:rPr lang="ko-KR" altLang="en-US" smtClean="0">
                <a:solidFill>
                  <a:schemeClr val="accent1"/>
                </a:solidFill>
              </a:rPr>
              <a:t>에 접근하는 과정입니다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Ji Sang-joon\Desktop\캡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648" y="229270"/>
            <a:ext cx="4305276" cy="127058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47730" y="1696953"/>
            <a:ext cx="8409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1"/>
                </a:solidFill>
              </a:rPr>
              <a:t>Leave() </a:t>
            </a:r>
            <a:r>
              <a:rPr lang="ko-KR" altLang="en-US" smtClean="0">
                <a:solidFill>
                  <a:schemeClr val="accent1"/>
                </a:solidFill>
              </a:rPr>
              <a:t>중에 특수한 경우가 발생합니다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r>
              <a:rPr lang="ko-KR" altLang="en-US" smtClean="0">
                <a:solidFill>
                  <a:schemeClr val="accent1"/>
                </a:solidFill>
              </a:rPr>
              <a:t>현재 </a:t>
            </a:r>
            <a:r>
              <a:rPr lang="en-US" altLang="ko-KR" smtClean="0">
                <a:solidFill>
                  <a:schemeClr val="accent1"/>
                </a:solidFill>
              </a:rPr>
              <a:t>CHORD</a:t>
            </a:r>
            <a:r>
              <a:rPr lang="ko-KR" altLang="en-US" smtClean="0">
                <a:solidFill>
                  <a:schemeClr val="accent1"/>
                </a:solidFill>
              </a:rPr>
              <a:t>상에 노드 </a:t>
            </a:r>
            <a:r>
              <a:rPr lang="en-US" altLang="ko-KR" smtClean="0">
                <a:solidFill>
                  <a:schemeClr val="accent1"/>
                </a:solidFill>
              </a:rPr>
              <a:t>ID</a:t>
            </a:r>
            <a:r>
              <a:rPr lang="ko-KR" altLang="en-US" smtClean="0">
                <a:solidFill>
                  <a:schemeClr val="accent1"/>
                </a:solidFill>
              </a:rPr>
              <a:t>가 </a:t>
            </a:r>
            <a:r>
              <a:rPr lang="en-US" altLang="ko-KR" smtClean="0">
                <a:solidFill>
                  <a:schemeClr val="accent1"/>
                </a:solidFill>
              </a:rPr>
              <a:t>2, 4, 22</a:t>
            </a:r>
            <a:r>
              <a:rPr lang="ko-KR" altLang="en-US" smtClean="0">
                <a:solidFill>
                  <a:schemeClr val="accent1"/>
                </a:solidFill>
              </a:rPr>
              <a:t>인 </a:t>
            </a:r>
            <a:r>
              <a:rPr lang="en-US" altLang="ko-KR" smtClean="0">
                <a:solidFill>
                  <a:schemeClr val="accent1"/>
                </a:solidFill>
              </a:rPr>
              <a:t>3</a:t>
            </a:r>
            <a:r>
              <a:rPr lang="ko-KR" altLang="en-US" smtClean="0">
                <a:solidFill>
                  <a:schemeClr val="accent1"/>
                </a:solidFill>
              </a:rPr>
              <a:t>개의 노드가 있다고 생각해 보겠습니다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/>
          </a:p>
          <a:p>
            <a:r>
              <a:rPr lang="en-US" altLang="ko-KR" b="1" smtClean="0">
                <a:solidFill>
                  <a:srgbClr val="FF0000"/>
                </a:solidFill>
              </a:rPr>
              <a:t>  2)  </a:t>
            </a:r>
            <a:r>
              <a:rPr lang="en-US" altLang="ko-KR" smtClean="0"/>
              <a:t>pre : 22, finger[1] :   4, finger[2] :   4, finger[3] : 22, finger[4] : 22, finger[5] : 22</a:t>
            </a:r>
          </a:p>
          <a:p>
            <a:r>
              <a:rPr lang="en-US" altLang="ko-KR" b="1" smtClean="0">
                <a:solidFill>
                  <a:srgbClr val="FF0000"/>
                </a:solidFill>
              </a:rPr>
              <a:t>  4)  </a:t>
            </a:r>
            <a:r>
              <a:rPr lang="en-US" altLang="ko-KR" smtClean="0"/>
              <a:t>pre </a:t>
            </a:r>
            <a:r>
              <a:rPr lang="en-US" altLang="ko-KR" smtClean="0"/>
              <a:t>: </a:t>
            </a:r>
            <a:r>
              <a:rPr lang="en-US" altLang="ko-KR" smtClean="0"/>
              <a:t>  </a:t>
            </a:r>
            <a:r>
              <a:rPr lang="en-US" altLang="ko-KR" smtClean="0">
                <a:solidFill>
                  <a:schemeClr val="accent3"/>
                </a:solidFill>
              </a:rPr>
              <a:t>2</a:t>
            </a:r>
            <a:r>
              <a:rPr lang="en-US" altLang="ko-KR" smtClean="0"/>
              <a:t>, </a:t>
            </a:r>
            <a:r>
              <a:rPr lang="en-US" altLang="ko-KR" smtClean="0"/>
              <a:t>finger[1] </a:t>
            </a:r>
            <a:r>
              <a:rPr lang="en-US" altLang="ko-KR" smtClean="0"/>
              <a:t>: </a:t>
            </a:r>
            <a:r>
              <a:rPr lang="en-US" altLang="ko-KR" smtClean="0"/>
              <a:t>22, </a:t>
            </a:r>
            <a:r>
              <a:rPr lang="en-US" altLang="ko-KR" smtClean="0"/>
              <a:t>finger[2] </a:t>
            </a:r>
            <a:r>
              <a:rPr lang="en-US" altLang="ko-KR" smtClean="0"/>
              <a:t>: </a:t>
            </a:r>
            <a:r>
              <a:rPr lang="en-US" altLang="ko-KR" smtClean="0"/>
              <a:t>22, </a:t>
            </a:r>
            <a:r>
              <a:rPr lang="en-US" altLang="ko-KR" smtClean="0"/>
              <a:t>finger[3] : 22, finger[4] : 22, finger[5] </a:t>
            </a:r>
            <a:r>
              <a:rPr lang="en-US" altLang="ko-KR" smtClean="0"/>
              <a:t>: </a:t>
            </a:r>
            <a:r>
              <a:rPr lang="en-US" altLang="ko-KR" smtClean="0"/>
              <a:t>22</a:t>
            </a:r>
          </a:p>
          <a:p>
            <a:pPr marL="342900" indent="-342900"/>
            <a:r>
              <a:rPr lang="en-US" altLang="ko-KR" b="1" smtClean="0">
                <a:solidFill>
                  <a:srgbClr val="FF0000"/>
                </a:solidFill>
              </a:rPr>
              <a:t>22) </a:t>
            </a:r>
            <a:r>
              <a:rPr lang="en-US" altLang="ko-KR" smtClean="0"/>
              <a:t>pre </a:t>
            </a:r>
            <a:r>
              <a:rPr lang="en-US" altLang="ko-KR" smtClean="0"/>
              <a:t>:   </a:t>
            </a:r>
            <a:r>
              <a:rPr lang="en-US" altLang="ko-KR" smtClean="0"/>
              <a:t>4, </a:t>
            </a:r>
            <a:r>
              <a:rPr lang="en-US" altLang="ko-KR" smtClean="0"/>
              <a:t>finger[1] </a:t>
            </a:r>
            <a:r>
              <a:rPr lang="en-US" altLang="ko-KR" smtClean="0"/>
              <a:t>: </a:t>
            </a:r>
            <a:r>
              <a:rPr lang="en-US" altLang="ko-KR" smtClean="0"/>
              <a:t>   </a:t>
            </a:r>
            <a:r>
              <a:rPr lang="en-US" altLang="ko-KR" smtClean="0">
                <a:solidFill>
                  <a:schemeClr val="accent3"/>
                </a:solidFill>
              </a:rPr>
              <a:t>2</a:t>
            </a:r>
            <a:r>
              <a:rPr lang="en-US" altLang="ko-KR" smtClean="0"/>
              <a:t>, finger[2</a:t>
            </a:r>
            <a:r>
              <a:rPr lang="en-US" altLang="ko-KR" smtClean="0"/>
              <a:t>] </a:t>
            </a:r>
            <a:r>
              <a:rPr lang="en-US" altLang="ko-KR" smtClean="0"/>
              <a:t>:   </a:t>
            </a:r>
            <a:r>
              <a:rPr lang="en-US" altLang="ko-KR" smtClean="0">
                <a:solidFill>
                  <a:schemeClr val="accent3"/>
                </a:solidFill>
              </a:rPr>
              <a:t>2</a:t>
            </a:r>
            <a:r>
              <a:rPr lang="en-US" altLang="ko-KR" smtClean="0"/>
              <a:t>, finger[3</a:t>
            </a:r>
            <a:r>
              <a:rPr lang="en-US" altLang="ko-KR" smtClean="0"/>
              <a:t>] </a:t>
            </a:r>
            <a:r>
              <a:rPr lang="en-US" altLang="ko-KR" smtClean="0"/>
              <a:t>: </a:t>
            </a:r>
            <a:r>
              <a:rPr lang="en-US" altLang="ko-KR" smtClean="0"/>
              <a:t>  </a:t>
            </a:r>
            <a:r>
              <a:rPr lang="en-US" altLang="ko-KR" smtClean="0">
                <a:solidFill>
                  <a:schemeClr val="accent3"/>
                </a:solidFill>
              </a:rPr>
              <a:t>2</a:t>
            </a:r>
            <a:r>
              <a:rPr lang="en-US" altLang="ko-KR" smtClean="0"/>
              <a:t>, finger[4</a:t>
            </a:r>
            <a:r>
              <a:rPr lang="en-US" altLang="ko-KR" smtClean="0"/>
              <a:t>] </a:t>
            </a:r>
            <a:r>
              <a:rPr lang="en-US" altLang="ko-KR" smtClean="0"/>
              <a:t> :   </a:t>
            </a:r>
            <a:r>
              <a:rPr lang="en-US" altLang="ko-KR" smtClean="0">
                <a:solidFill>
                  <a:schemeClr val="accent3"/>
                </a:solidFill>
              </a:rPr>
              <a:t>2</a:t>
            </a:r>
            <a:r>
              <a:rPr lang="en-US" altLang="ko-KR" smtClean="0"/>
              <a:t>, </a:t>
            </a:r>
            <a:r>
              <a:rPr lang="en-US" altLang="ko-KR" smtClean="0"/>
              <a:t>finger[5] </a:t>
            </a:r>
            <a:r>
              <a:rPr lang="en-US" altLang="ko-KR" smtClean="0"/>
              <a:t>: </a:t>
            </a:r>
            <a:r>
              <a:rPr lang="en-US" altLang="ko-KR" smtClean="0"/>
              <a:t>22</a:t>
            </a:r>
          </a:p>
          <a:p>
            <a:pPr marL="342900" indent="-342900"/>
            <a:endParaRPr lang="en-US" altLang="ko-KR" smtClean="0"/>
          </a:p>
          <a:p>
            <a:pPr marL="342900" indent="-342900"/>
            <a:r>
              <a:rPr lang="ko-KR" altLang="en-US" smtClean="0">
                <a:solidFill>
                  <a:schemeClr val="accent1"/>
                </a:solidFill>
              </a:rPr>
              <a:t>여기서 </a:t>
            </a:r>
            <a:r>
              <a:rPr lang="en-US" altLang="ko-KR" smtClean="0">
                <a:solidFill>
                  <a:schemeClr val="accent1"/>
                </a:solidFill>
              </a:rPr>
              <a:t>ID</a:t>
            </a:r>
            <a:r>
              <a:rPr lang="ko-KR" altLang="en-US" smtClean="0">
                <a:solidFill>
                  <a:schemeClr val="accent1"/>
                </a:solidFill>
              </a:rPr>
              <a:t>가 </a:t>
            </a:r>
            <a:r>
              <a:rPr lang="en-US" altLang="ko-KR" smtClean="0">
                <a:solidFill>
                  <a:schemeClr val="accent1"/>
                </a:solidFill>
              </a:rPr>
              <a:t>2</a:t>
            </a:r>
            <a:r>
              <a:rPr lang="ko-KR" altLang="en-US" smtClean="0">
                <a:solidFill>
                  <a:schemeClr val="accent1"/>
                </a:solidFill>
              </a:rPr>
              <a:t>인</a:t>
            </a:r>
            <a:r>
              <a:rPr lang="en-US" altLang="ko-KR" smtClean="0">
                <a:solidFill>
                  <a:schemeClr val="accent1"/>
                </a:solidFill>
              </a:rPr>
              <a:t> </a:t>
            </a:r>
            <a:r>
              <a:rPr lang="ko-KR" altLang="en-US" smtClean="0">
                <a:solidFill>
                  <a:schemeClr val="accent1"/>
                </a:solidFill>
              </a:rPr>
              <a:t>노드가 떠난서 고장난 부분을 앞서 언급한대로 고친다면</a:t>
            </a:r>
            <a:r>
              <a:rPr lang="en-US" altLang="ko-KR" smtClean="0">
                <a:solidFill>
                  <a:schemeClr val="accent1"/>
                </a:solidFill>
              </a:rPr>
              <a:t>,</a:t>
            </a:r>
          </a:p>
          <a:p>
            <a:pPr marL="342900" indent="-342900"/>
            <a:endParaRPr lang="en-US" altLang="ko-KR" smtClean="0"/>
          </a:p>
          <a:p>
            <a:r>
              <a:rPr lang="en-US" altLang="ko-KR" b="1" smtClean="0">
                <a:solidFill>
                  <a:srgbClr val="FF0000"/>
                </a:solidFill>
              </a:rPr>
              <a:t> </a:t>
            </a:r>
            <a:r>
              <a:rPr lang="en-US" altLang="ko-KR" b="1" smtClean="0">
                <a:solidFill>
                  <a:srgbClr val="FF0000"/>
                </a:solidFill>
              </a:rPr>
              <a:t> 4</a:t>
            </a:r>
            <a:r>
              <a:rPr lang="en-US" altLang="ko-KR" b="1" smtClean="0">
                <a:solidFill>
                  <a:srgbClr val="FF0000"/>
                </a:solidFill>
              </a:rPr>
              <a:t>) </a:t>
            </a:r>
            <a:r>
              <a:rPr lang="en-US" altLang="ko-KR" smtClean="0"/>
              <a:t>pre </a:t>
            </a:r>
            <a:r>
              <a:rPr lang="en-US" altLang="ko-KR" smtClean="0"/>
              <a:t>:  </a:t>
            </a:r>
            <a:r>
              <a:rPr lang="en-US" altLang="ko-KR" smtClean="0">
                <a:solidFill>
                  <a:schemeClr val="accent3"/>
                </a:solidFill>
              </a:rPr>
              <a:t>-1</a:t>
            </a:r>
            <a:r>
              <a:rPr lang="en-US" altLang="ko-KR" smtClean="0"/>
              <a:t>, </a:t>
            </a:r>
            <a:r>
              <a:rPr lang="en-US" altLang="ko-KR" smtClean="0"/>
              <a:t>finger[1] : 22, finger[2] : 22, finger[3] : 22, finger[4] : 22, finger[5] : 22</a:t>
            </a:r>
          </a:p>
          <a:p>
            <a:pPr marL="342900" indent="-342900"/>
            <a:r>
              <a:rPr lang="en-US" altLang="ko-KR" b="1" smtClean="0">
                <a:solidFill>
                  <a:srgbClr val="FF0000"/>
                </a:solidFill>
              </a:rPr>
              <a:t>22) </a:t>
            </a:r>
            <a:r>
              <a:rPr lang="en-US" altLang="ko-KR" smtClean="0"/>
              <a:t>pre :   4</a:t>
            </a:r>
            <a:r>
              <a:rPr lang="en-US" altLang="ko-KR" smtClean="0"/>
              <a:t>, </a:t>
            </a:r>
            <a:r>
              <a:rPr lang="en-US" altLang="ko-KR" smtClean="0"/>
              <a:t>finger[1] : </a:t>
            </a:r>
            <a:r>
              <a:rPr lang="en-US" altLang="ko-KR" smtClean="0">
                <a:solidFill>
                  <a:schemeClr val="accent3"/>
                </a:solidFill>
              </a:rPr>
              <a:t>22</a:t>
            </a:r>
            <a:r>
              <a:rPr lang="en-US" altLang="ko-KR" smtClean="0"/>
              <a:t>, finger[2] : </a:t>
            </a:r>
            <a:r>
              <a:rPr lang="en-US" altLang="ko-KR" smtClean="0">
                <a:solidFill>
                  <a:schemeClr val="accent3"/>
                </a:solidFill>
              </a:rPr>
              <a:t>22</a:t>
            </a:r>
            <a:r>
              <a:rPr lang="en-US" altLang="ko-KR" smtClean="0"/>
              <a:t>, finger[3] : </a:t>
            </a:r>
            <a:r>
              <a:rPr lang="en-US" altLang="ko-KR" smtClean="0">
                <a:solidFill>
                  <a:schemeClr val="accent3"/>
                </a:solidFill>
              </a:rPr>
              <a:t>22</a:t>
            </a:r>
            <a:r>
              <a:rPr lang="en-US" altLang="ko-KR" smtClean="0"/>
              <a:t>, finger[4] : </a:t>
            </a:r>
            <a:r>
              <a:rPr lang="en-US" altLang="ko-KR" smtClean="0">
                <a:solidFill>
                  <a:schemeClr val="accent3"/>
                </a:solidFill>
              </a:rPr>
              <a:t>22</a:t>
            </a:r>
            <a:r>
              <a:rPr lang="en-US" altLang="ko-KR" smtClean="0"/>
              <a:t>, finger[5] </a:t>
            </a:r>
            <a:r>
              <a:rPr lang="en-US" altLang="ko-KR" smtClean="0"/>
              <a:t>: </a:t>
            </a:r>
            <a:r>
              <a:rPr lang="en-US" altLang="ko-KR" smtClean="0"/>
              <a:t>22</a:t>
            </a:r>
          </a:p>
          <a:p>
            <a:pPr marL="342900" indent="-342900"/>
            <a:endParaRPr lang="en-US" altLang="ko-KR" smtClean="0">
              <a:solidFill>
                <a:schemeClr val="accent1"/>
              </a:solidFill>
            </a:endParaRPr>
          </a:p>
          <a:p>
            <a:pPr marL="342900" indent="-342900"/>
            <a:r>
              <a:rPr lang="ko-KR" altLang="en-US" smtClean="0">
                <a:solidFill>
                  <a:schemeClr val="accent1"/>
                </a:solidFill>
              </a:rPr>
              <a:t>그렇다면 </a:t>
            </a:r>
            <a:r>
              <a:rPr lang="en-US" altLang="ko-KR" smtClean="0">
                <a:solidFill>
                  <a:schemeClr val="accent1"/>
                </a:solidFill>
              </a:rPr>
              <a:t>Leave()</a:t>
            </a:r>
            <a:r>
              <a:rPr lang="ko-KR" altLang="en-US" smtClean="0">
                <a:solidFill>
                  <a:schemeClr val="accent1"/>
                </a:solidFill>
              </a:rPr>
              <a:t>는 </a:t>
            </a:r>
            <a:r>
              <a:rPr lang="en-US" altLang="ko-KR" smtClean="0">
                <a:solidFill>
                  <a:schemeClr val="accent1"/>
                </a:solidFill>
              </a:rPr>
              <a:t>succ</a:t>
            </a:r>
            <a:r>
              <a:rPr lang="ko-KR" altLang="en-US" smtClean="0">
                <a:solidFill>
                  <a:schemeClr val="accent1"/>
                </a:solidFill>
              </a:rPr>
              <a:t>가 고장난 </a:t>
            </a:r>
            <a:r>
              <a:rPr lang="en-US" altLang="ko-KR" b="1" smtClean="0">
                <a:solidFill>
                  <a:srgbClr val="FF0000"/>
                </a:solidFill>
              </a:rPr>
              <a:t>22)</a:t>
            </a:r>
            <a:r>
              <a:rPr lang="ko-KR" altLang="en-US" smtClean="0">
                <a:solidFill>
                  <a:schemeClr val="accent1"/>
                </a:solidFill>
              </a:rPr>
              <a:t>를 </a:t>
            </a:r>
            <a:r>
              <a:rPr lang="en-US" altLang="ko-KR" smtClean="0">
                <a:solidFill>
                  <a:schemeClr val="accent1"/>
                </a:solidFill>
              </a:rPr>
              <a:t>Stabilize()</a:t>
            </a:r>
            <a:r>
              <a:rPr lang="ko-KR" altLang="en-US" smtClean="0">
                <a:solidFill>
                  <a:schemeClr val="accent1"/>
                </a:solidFill>
              </a:rPr>
              <a:t>가</a:t>
            </a:r>
            <a:r>
              <a:rPr lang="en-US" altLang="ko-KR" smtClean="0">
                <a:solidFill>
                  <a:schemeClr val="accent1"/>
                </a:solidFill>
              </a:rPr>
              <a:t> </a:t>
            </a:r>
            <a:r>
              <a:rPr lang="ko-KR" altLang="en-US" smtClean="0">
                <a:solidFill>
                  <a:schemeClr val="accent1"/>
                </a:solidFill>
              </a:rPr>
              <a:t>필요한 함수로 판단하고</a:t>
            </a:r>
            <a:r>
              <a:rPr lang="en-US" altLang="ko-KR" smtClean="0">
                <a:solidFill>
                  <a:schemeClr val="accent1"/>
                </a:solidFill>
              </a:rPr>
              <a:t>,  </a:t>
            </a:r>
            <a:r>
              <a:rPr lang="ko-KR" altLang="en-US" smtClean="0">
                <a:solidFill>
                  <a:schemeClr val="accent1"/>
                </a:solidFill>
              </a:rPr>
              <a:t>이때 오류가 발생합니다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이건 직접 설명하는 것보단 이 경우로 디버그 해본다면 왜 그런지 알 수 있습니다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이때 </a:t>
            </a:r>
            <a:r>
              <a:rPr lang="en-US" altLang="ko-KR" smtClean="0">
                <a:solidFill>
                  <a:schemeClr val="accent1"/>
                </a:solidFill>
              </a:rPr>
              <a:t>notify</a:t>
            </a:r>
            <a:r>
              <a:rPr lang="ko-KR" altLang="en-US" smtClean="0">
                <a:solidFill>
                  <a:schemeClr val="accent1"/>
                </a:solidFill>
              </a:rPr>
              <a:t>가 </a:t>
            </a:r>
            <a:r>
              <a:rPr lang="en-US" altLang="ko-KR" smtClean="0">
                <a:solidFill>
                  <a:schemeClr val="accent1"/>
                </a:solidFill>
              </a:rPr>
              <a:t>askNode.ID ==  selfNode.ID</a:t>
            </a:r>
            <a:r>
              <a:rPr lang="ko-KR" altLang="en-US" smtClean="0">
                <a:solidFill>
                  <a:schemeClr val="accent1"/>
                </a:solidFill>
              </a:rPr>
              <a:t>인 경우로 알아낼 수 있으며 </a:t>
            </a:r>
            <a:r>
              <a:rPr lang="en-US" altLang="ko-KR" smtClean="0">
                <a:solidFill>
                  <a:schemeClr val="accent1"/>
                </a:solidFill>
              </a:rPr>
              <a:t>notify()</a:t>
            </a:r>
            <a:r>
              <a:rPr lang="ko-KR" altLang="en-US" smtClean="0">
                <a:solidFill>
                  <a:schemeClr val="accent1"/>
                </a:solidFill>
              </a:rPr>
              <a:t>에서 이를 바르게 설정하는 부분을 추가했습니다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  <a:endParaRPr lang="en-US" altLang="ko-KR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결과</a:t>
            </a:r>
            <a:endParaRPr lang="ko-KR" altLang="en-US" dirty="0"/>
          </a:p>
        </p:txBody>
      </p:sp>
      <p:pic>
        <p:nvPicPr>
          <p:cNvPr id="8194" name="Picture 2" descr="C:\Users\Ji Sang-joon\Desktop\캡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6034" y="1662090"/>
            <a:ext cx="6725835" cy="48916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044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과제의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endParaRPr lang="en-US" altLang="ko-KR" smtClean="0"/>
          </a:p>
          <a:p>
            <a:pPr>
              <a:buNone/>
            </a:pPr>
            <a:endParaRPr lang="en-US" altLang="ko-KR" smtClean="0"/>
          </a:p>
          <a:p>
            <a:pPr>
              <a:buFont typeface="Wingdings" pitchFamily="2" charset="2"/>
              <a:buChar char="l"/>
            </a:pPr>
            <a:r>
              <a:rPr lang="ko-KR" altLang="en-US" smtClean="0">
                <a:solidFill>
                  <a:schemeClr val="accent1"/>
                </a:solidFill>
              </a:rPr>
              <a:t> </a:t>
            </a:r>
            <a:r>
              <a:rPr lang="en-US" altLang="ko-KR" smtClean="0">
                <a:solidFill>
                  <a:schemeClr val="accent1"/>
                </a:solidFill>
              </a:rPr>
              <a:t>Client-Server </a:t>
            </a:r>
            <a:r>
              <a:rPr lang="ko-KR" altLang="en-US" smtClean="0">
                <a:solidFill>
                  <a:schemeClr val="accent1"/>
                </a:solidFill>
              </a:rPr>
              <a:t>기반 프로토콜의 장단점과 </a:t>
            </a:r>
            <a:r>
              <a:rPr lang="en-US" altLang="ko-KR" smtClean="0">
                <a:solidFill>
                  <a:schemeClr val="accent1"/>
                </a:solidFill>
              </a:rPr>
              <a:t>P2P</a:t>
            </a:r>
            <a:r>
              <a:rPr lang="ko-KR" altLang="en-US" smtClean="0">
                <a:solidFill>
                  <a:schemeClr val="accent1"/>
                </a:solidFill>
              </a:rPr>
              <a:t>의 장단점을 알고</a:t>
            </a:r>
            <a:r>
              <a:rPr lang="en-US" altLang="ko-KR" smtClean="0">
                <a:solidFill>
                  <a:schemeClr val="accent1"/>
                </a:solidFill>
              </a:rPr>
              <a:t>, P2P</a:t>
            </a:r>
            <a:r>
              <a:rPr lang="ko-KR" altLang="en-US" smtClean="0">
                <a:solidFill>
                  <a:schemeClr val="accent1"/>
                </a:solidFill>
              </a:rPr>
              <a:t>의 단점 중 하나인 원하는 데이터가 어느 파일에 위치하는지 알기 어려운점을 </a:t>
            </a:r>
            <a:r>
              <a:rPr lang="en-US" altLang="ko-KR" smtClean="0">
                <a:solidFill>
                  <a:schemeClr val="accent1"/>
                </a:solidFill>
              </a:rPr>
              <a:t>DHT</a:t>
            </a:r>
            <a:r>
              <a:rPr lang="ko-KR" altLang="en-US" smtClean="0">
                <a:solidFill>
                  <a:schemeClr val="accent1"/>
                </a:solidFill>
              </a:rPr>
              <a:t>방식의 </a:t>
            </a:r>
            <a:r>
              <a:rPr lang="en-US" altLang="ko-KR" smtClean="0">
                <a:solidFill>
                  <a:schemeClr val="accent1"/>
                </a:solidFill>
              </a:rPr>
              <a:t>Chord</a:t>
            </a:r>
            <a:r>
              <a:rPr lang="ko-KR" altLang="en-US" smtClean="0">
                <a:solidFill>
                  <a:schemeClr val="accent1"/>
                </a:solidFill>
              </a:rPr>
              <a:t>에서는 어떻게 이점을 극복하는지 알고리즘을 이해하고 프로그램 시뮬레이션을 구현해본다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  <a:endParaRPr lang="en-US" altLang="ko-K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76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구성요소 및 제한요소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요소에 맞게 설계되었는지 평가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9443249"/>
              </p:ext>
            </p:extLst>
          </p:nvPr>
        </p:nvGraphicFramePr>
        <p:xfrm>
          <a:off x="1115331" y="2859741"/>
          <a:ext cx="6845326" cy="2653553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473592"/>
                <a:gridCol w="520081"/>
                <a:gridCol w="520081"/>
                <a:gridCol w="566570"/>
                <a:gridCol w="566570"/>
                <a:gridCol w="520081"/>
                <a:gridCol w="481313"/>
                <a:gridCol w="527802"/>
                <a:gridCol w="481313"/>
                <a:gridCol w="418398"/>
                <a:gridCol w="574291"/>
                <a:gridCol w="713757"/>
                <a:gridCol w="481477"/>
              </a:tblGrid>
              <a:tr h="714274"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</a:rPr>
                        <a:t>설계 구성요소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</a:rPr>
                        <a:t>설계 제한요소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31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</a:rPr>
                        <a:t>목표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</a:rPr>
                        <a:t>설정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</a:rPr>
                        <a:t>합성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</a:rPr>
                        <a:t>분석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</a:rPr>
                        <a:t>구현</a:t>
                      </a:r>
                      <a:r>
                        <a:rPr lang="en-US" altLang="ko-KR" sz="1600" kern="0" spc="0">
                          <a:effectLst/>
                        </a:rPr>
                        <a:t>/</a:t>
                      </a:r>
                      <a:r>
                        <a:rPr lang="ko-KR" altLang="en-US" sz="1600" kern="0" spc="0">
                          <a:effectLst/>
                        </a:rPr>
                        <a:t>제작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</a:rPr>
                        <a:t>시험</a:t>
                      </a:r>
                      <a:r>
                        <a:rPr lang="en-US" altLang="ko-KR" sz="1600" kern="0" spc="0">
                          <a:effectLst/>
                        </a:rPr>
                        <a:t>/</a:t>
                      </a:r>
                      <a:r>
                        <a:rPr lang="ko-KR" altLang="en-US" sz="1600" kern="0" spc="0">
                          <a:effectLst/>
                        </a:rPr>
                        <a:t>평가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</a:rPr>
                        <a:t>결과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</a:rPr>
                        <a:t>도출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</a:rPr>
                        <a:t>성능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</a:rPr>
                        <a:t>규격</a:t>
                      </a:r>
                      <a:r>
                        <a:rPr lang="en-US" altLang="ko-KR" sz="1600" kern="0" spc="0" dirty="0">
                          <a:effectLst/>
                        </a:rPr>
                        <a:t>/</a:t>
                      </a:r>
                      <a:r>
                        <a:rPr lang="ko-KR" altLang="en-US" sz="1600" kern="0" spc="0" dirty="0">
                          <a:effectLst/>
                        </a:rPr>
                        <a:t>표준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</a:rPr>
                        <a:t>경제성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</a:rPr>
                        <a:t>미학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30" dirty="0">
                          <a:effectLst/>
                        </a:rPr>
                        <a:t>신뢰성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</a:rPr>
                        <a:t>안정성</a:t>
                      </a:r>
                      <a:r>
                        <a:rPr lang="en-US" altLang="ko-KR" sz="1600" kern="0" spc="0" dirty="0">
                          <a:effectLst/>
                        </a:rPr>
                        <a:t>/</a:t>
                      </a:r>
                      <a:r>
                        <a:rPr lang="ko-KR" altLang="en-US" sz="1600" kern="0" spc="0" dirty="0">
                          <a:effectLst/>
                        </a:rPr>
                        <a:t>내구성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</a:rPr>
                        <a:t>환경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5561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98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accent1"/>
                </a:solidFill>
              </a:rPr>
              <a:t>어려웠던 </a:t>
            </a:r>
            <a:r>
              <a:rPr lang="ko-KR" altLang="en-US" smtClean="0">
                <a:solidFill>
                  <a:schemeClr val="accent1"/>
                </a:solidFill>
              </a:rPr>
              <a:t>부분</a:t>
            </a:r>
            <a:r>
              <a:rPr lang="ko-KR" altLang="en-US" smtClean="0">
                <a:solidFill>
                  <a:schemeClr val="accent1"/>
                </a:solidFill>
              </a:rPr>
              <a:t>은 디버그하는 과정이 었습니다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그래서 보고서의 구현 내용에 디버그 하는 과정에서 알아낸 부분이 포함되어 있습니다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780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자료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4038600"/>
          </a:xfrm>
        </p:spPr>
        <p:txBody>
          <a:bodyPr/>
          <a:lstStyle/>
          <a:p>
            <a:r>
              <a:rPr lang="en-US" altLang="ko-KR" smtClean="0">
                <a:solidFill>
                  <a:schemeClr val="accent1"/>
                </a:solidFill>
              </a:rPr>
              <a:t>A Top-Down Approach </a:t>
            </a:r>
            <a:r>
              <a:rPr lang="ko-KR" altLang="en-US" smtClean="0">
                <a:solidFill>
                  <a:schemeClr val="accent1"/>
                </a:solidFill>
              </a:rPr>
              <a:t>컴퓨터 네트워크</a:t>
            </a:r>
            <a:r>
              <a:rPr lang="en-US" altLang="ko-KR" smtClean="0">
                <a:solidFill>
                  <a:schemeClr val="accent1"/>
                </a:solidFill>
              </a:rPr>
              <a:t>(McGraw-Hill)</a:t>
            </a:r>
          </a:p>
          <a:p>
            <a:r>
              <a:rPr lang="ko-KR" altLang="en-US" smtClean="0">
                <a:solidFill>
                  <a:schemeClr val="accent1"/>
                </a:solidFill>
              </a:rPr>
              <a:t>컴퓨터공학프로젝트</a:t>
            </a:r>
            <a:r>
              <a:rPr lang="en-US" altLang="ko-KR" smtClean="0">
                <a:solidFill>
                  <a:schemeClr val="accent1"/>
                </a:solidFill>
              </a:rPr>
              <a:t>2014(</a:t>
            </a:r>
            <a:r>
              <a:rPr lang="ko-KR" altLang="en-US" smtClean="0">
                <a:solidFill>
                  <a:schemeClr val="accent1"/>
                </a:solidFill>
              </a:rPr>
              <a:t>일반과제</a:t>
            </a:r>
            <a:r>
              <a:rPr lang="en-US" altLang="ko-KR" smtClean="0">
                <a:solidFill>
                  <a:schemeClr val="accent1"/>
                </a:solidFill>
              </a:rPr>
              <a:t>-</a:t>
            </a:r>
            <a:r>
              <a:rPr lang="ko-KR" altLang="en-US" smtClean="0">
                <a:solidFill>
                  <a:schemeClr val="accent1"/>
                </a:solidFill>
              </a:rPr>
              <a:t>학생용</a:t>
            </a:r>
            <a:r>
              <a:rPr lang="en-US" altLang="ko-KR" smtClean="0">
                <a:solidFill>
                  <a:schemeClr val="accent1"/>
                </a:solidFill>
              </a:rPr>
              <a:t>).pdf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09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과제의 주요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51" y="1771650"/>
            <a:ext cx="7404653" cy="130302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b="0" smtClean="0">
                <a:solidFill>
                  <a:schemeClr val="accent4"/>
                </a:solidFill>
              </a:rPr>
              <a:t>Finger Table </a:t>
            </a:r>
            <a:r>
              <a:rPr lang="en-US" altLang="ko-KR" b="0" smtClean="0">
                <a:solidFill>
                  <a:schemeClr val="accent1"/>
                </a:solidFill>
              </a:rPr>
              <a:t>: Chord</a:t>
            </a:r>
            <a:r>
              <a:rPr lang="ko-KR" altLang="en-US" b="0" smtClean="0">
                <a:solidFill>
                  <a:schemeClr val="accent1"/>
                </a:solidFill>
              </a:rPr>
              <a:t>에서 </a:t>
            </a:r>
            <a:r>
              <a:rPr lang="en-US" altLang="ko-KR" b="0" smtClean="0">
                <a:solidFill>
                  <a:schemeClr val="accent1"/>
                </a:solidFill>
              </a:rPr>
              <a:t>2^m</a:t>
            </a:r>
            <a:r>
              <a:rPr lang="ko-KR" altLang="en-US" b="0" smtClean="0">
                <a:solidFill>
                  <a:schemeClr val="accent1"/>
                </a:solidFill>
              </a:rPr>
              <a:t>개의 공간에서 한 노드는 </a:t>
            </a:r>
            <a:r>
              <a:rPr lang="en-US" altLang="ko-KR" b="0" smtClean="0">
                <a:solidFill>
                  <a:schemeClr val="accent1"/>
                </a:solidFill>
              </a:rPr>
              <a:t>m</a:t>
            </a:r>
            <a:r>
              <a:rPr lang="ko-KR" altLang="en-US" b="0" smtClean="0">
                <a:solidFill>
                  <a:schemeClr val="accent1"/>
                </a:solidFill>
              </a:rPr>
              <a:t>개의 노드를 알 수있는 </a:t>
            </a:r>
            <a:r>
              <a:rPr lang="en-US" altLang="ko-KR" b="0" smtClean="0">
                <a:solidFill>
                  <a:schemeClr val="accent1"/>
                </a:solidFill>
              </a:rPr>
              <a:t>Finger Table</a:t>
            </a:r>
            <a:r>
              <a:rPr lang="ko-KR" altLang="en-US" b="0" smtClean="0">
                <a:solidFill>
                  <a:schemeClr val="accent1"/>
                </a:solidFill>
              </a:rPr>
              <a:t>을 갖는다</a:t>
            </a:r>
            <a:r>
              <a:rPr lang="en-US" altLang="ko-KR" b="0" smtClean="0">
                <a:solidFill>
                  <a:schemeClr val="accent1"/>
                </a:solidFill>
              </a:rPr>
              <a:t>. Finger Table</a:t>
            </a:r>
            <a:r>
              <a:rPr lang="ko-KR" altLang="en-US" b="0" smtClean="0">
                <a:solidFill>
                  <a:schemeClr val="accent1"/>
                </a:solidFill>
              </a:rPr>
              <a:t>을 채우는 방식은 밑의 예제로 대체하고</a:t>
            </a:r>
            <a:r>
              <a:rPr lang="en-US" altLang="ko-KR" b="0" smtClean="0">
                <a:solidFill>
                  <a:schemeClr val="accent1"/>
                </a:solidFill>
              </a:rPr>
              <a:t>, </a:t>
            </a:r>
            <a:r>
              <a:rPr lang="ko-KR" altLang="en-US" b="0" smtClean="0">
                <a:solidFill>
                  <a:schemeClr val="accent1"/>
                </a:solidFill>
              </a:rPr>
              <a:t>그리고</a:t>
            </a:r>
            <a:r>
              <a:rPr lang="en-US" altLang="ko-KR" b="0" smtClean="0">
                <a:solidFill>
                  <a:schemeClr val="accent1"/>
                </a:solidFill>
              </a:rPr>
              <a:t> </a:t>
            </a:r>
            <a:r>
              <a:rPr lang="ko-KR" altLang="en-US" b="0" smtClean="0">
                <a:solidFill>
                  <a:schemeClr val="accent1"/>
                </a:solidFill>
              </a:rPr>
              <a:t>왜 </a:t>
            </a:r>
            <a:r>
              <a:rPr lang="en-US" altLang="ko-KR" b="0" smtClean="0">
                <a:solidFill>
                  <a:schemeClr val="accent1"/>
                </a:solidFill>
              </a:rPr>
              <a:t>Finger Table</a:t>
            </a:r>
            <a:r>
              <a:rPr lang="ko-KR" altLang="en-US" b="0" smtClean="0">
                <a:solidFill>
                  <a:schemeClr val="accent1"/>
                </a:solidFill>
              </a:rPr>
              <a:t>이 </a:t>
            </a:r>
            <a:r>
              <a:rPr lang="en-US" altLang="ko-KR" b="0" smtClean="0">
                <a:solidFill>
                  <a:schemeClr val="accent1"/>
                </a:solidFill>
              </a:rPr>
              <a:t>m</a:t>
            </a:r>
            <a:r>
              <a:rPr lang="ko-KR" altLang="en-US" b="0" smtClean="0">
                <a:solidFill>
                  <a:schemeClr val="accent1"/>
                </a:solidFill>
              </a:rPr>
              <a:t>개의 노드 밖에 없는지 알수 있다</a:t>
            </a:r>
            <a:r>
              <a:rPr lang="en-US" altLang="ko-KR" b="0" smtClean="0">
                <a:solidFill>
                  <a:schemeClr val="accent1"/>
                </a:solidFill>
              </a:rPr>
              <a:t>. </a:t>
            </a:r>
            <a:r>
              <a:rPr lang="ko-KR" altLang="en-US" b="0" smtClean="0">
                <a:solidFill>
                  <a:schemeClr val="accent1"/>
                </a:solidFill>
              </a:rPr>
              <a:t>왜냐하면 채우는 방식에 의해 자기 자신에 </a:t>
            </a:r>
            <a:r>
              <a:rPr lang="en-US" altLang="ko-KR" b="0" smtClean="0">
                <a:solidFill>
                  <a:schemeClr val="accent1"/>
                </a:solidFill>
              </a:rPr>
              <a:t>2^m</a:t>
            </a:r>
            <a:r>
              <a:rPr lang="ko-KR" altLang="en-US" b="0" smtClean="0">
                <a:solidFill>
                  <a:schemeClr val="accent1"/>
                </a:solidFill>
              </a:rPr>
              <a:t>을 더하는 순간 자기 자신으로 돌아오기 때문이다</a:t>
            </a:r>
            <a:r>
              <a:rPr lang="en-US" altLang="ko-KR" b="0" smtClean="0">
                <a:solidFill>
                  <a:schemeClr val="accent1"/>
                </a:solidFill>
              </a:rPr>
              <a:t>.</a:t>
            </a:r>
            <a:endParaRPr lang="en-US" altLang="ko-KR" b="0" dirty="0" smtClean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5993" y="3114675"/>
            <a:ext cx="4944919" cy="332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476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857251" y="548640"/>
            <a:ext cx="7404653" cy="5657850"/>
          </a:xfrm>
          <a:prstGeom prst="rect">
            <a:avLst/>
          </a:prstGeom>
        </p:spPr>
        <p:txBody>
          <a:bodyPr/>
          <a:lstStyle/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Predecessor </a:t>
            </a: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ko-KR" altLang="en-US" sz="2000" smtClean="0">
                <a:solidFill>
                  <a:schemeClr val="accent1"/>
                </a:solidFill>
              </a:rPr>
              <a:t>현재 노드 이전 노드를 뜻한다</a:t>
            </a:r>
            <a:r>
              <a:rPr lang="en-US" altLang="ko-KR" sz="2000" smtClean="0">
                <a:solidFill>
                  <a:schemeClr val="accent1"/>
                </a:solidFill>
              </a:rPr>
              <a:t>.</a:t>
            </a:r>
          </a:p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lang="en-US" altLang="ko-KR" sz="2000" b="1" smtClean="0">
                <a:solidFill>
                  <a:schemeClr val="accent4"/>
                </a:solidFill>
              </a:rPr>
              <a:t>Successor </a:t>
            </a:r>
            <a:r>
              <a:rPr lang="en-US" altLang="ko-KR" sz="2000" b="1" smtClean="0">
                <a:solidFill>
                  <a:schemeClr val="accent1"/>
                </a:solidFill>
              </a:rPr>
              <a:t>: </a:t>
            </a:r>
            <a:r>
              <a:rPr lang="ko-KR" altLang="en-US" sz="2000" smtClean="0">
                <a:solidFill>
                  <a:schemeClr val="accent1"/>
                </a:solidFill>
              </a:rPr>
              <a:t>현재 노드의 다음을 뜻한다</a:t>
            </a:r>
            <a:r>
              <a:rPr lang="en-US" altLang="ko-KR" sz="2000" smtClean="0">
                <a:solidFill>
                  <a:schemeClr val="accent1"/>
                </a:solidFill>
              </a:rPr>
              <a:t>. </a:t>
            </a:r>
            <a:r>
              <a:rPr lang="ko-KR" altLang="en-US" sz="2000" smtClean="0">
                <a:solidFill>
                  <a:schemeClr val="accent1"/>
                </a:solidFill>
              </a:rPr>
              <a:t>여기서 중요한 것은 </a:t>
            </a:r>
            <a:r>
              <a:rPr lang="en-US" altLang="ko-KR" sz="2000" smtClean="0">
                <a:solidFill>
                  <a:schemeClr val="accent1"/>
                </a:solidFill>
              </a:rPr>
              <a:t>Finger[1] </a:t>
            </a:r>
            <a:r>
              <a:rPr lang="ko-KR" altLang="en-US" sz="2000" smtClean="0">
                <a:solidFill>
                  <a:schemeClr val="accent1"/>
                </a:solidFill>
              </a:rPr>
              <a:t>즉 </a:t>
            </a:r>
            <a:r>
              <a:rPr lang="en-US" altLang="ko-KR" sz="2000" smtClean="0">
                <a:solidFill>
                  <a:schemeClr val="accent1"/>
                </a:solidFill>
              </a:rPr>
              <a:t>Finger</a:t>
            </a:r>
            <a:r>
              <a:rPr lang="ko-KR" altLang="en-US" sz="2000" smtClean="0">
                <a:solidFill>
                  <a:schemeClr val="accent1"/>
                </a:solidFill>
              </a:rPr>
              <a:t>의 첫번째가 가장 인근한 </a:t>
            </a:r>
            <a:r>
              <a:rPr lang="en-US" altLang="ko-KR" sz="2000" smtClean="0">
                <a:solidFill>
                  <a:schemeClr val="accent1"/>
                </a:solidFill>
              </a:rPr>
              <a:t>Successor</a:t>
            </a:r>
            <a:r>
              <a:rPr lang="ko-KR" altLang="en-US" sz="2000" smtClean="0">
                <a:solidFill>
                  <a:schemeClr val="accent1"/>
                </a:solidFill>
              </a:rPr>
              <a:t>라고 확신 할 수 있다</a:t>
            </a:r>
            <a:r>
              <a:rPr lang="en-US" altLang="ko-KR" sz="2000" smtClean="0">
                <a:solidFill>
                  <a:schemeClr val="accent1"/>
                </a:solidFill>
              </a:rPr>
              <a:t>. </a:t>
            </a:r>
            <a:r>
              <a:rPr lang="ko-KR" altLang="en-US" sz="2000" smtClean="0">
                <a:solidFill>
                  <a:schemeClr val="accent1"/>
                </a:solidFill>
              </a:rPr>
              <a:t>그 이유는 자신에 </a:t>
            </a:r>
            <a:r>
              <a:rPr lang="en-US" altLang="ko-KR" sz="2000" smtClean="0">
                <a:solidFill>
                  <a:schemeClr val="accent1"/>
                </a:solidFill>
              </a:rPr>
              <a:t>+2^0 </a:t>
            </a:r>
            <a:r>
              <a:rPr lang="ko-KR" altLang="en-US" sz="2000" smtClean="0">
                <a:solidFill>
                  <a:schemeClr val="accent1"/>
                </a:solidFill>
              </a:rPr>
              <a:t>즉 </a:t>
            </a:r>
            <a:r>
              <a:rPr lang="en-US" altLang="ko-KR" sz="2000" smtClean="0">
                <a:solidFill>
                  <a:schemeClr val="accent1"/>
                </a:solidFill>
              </a:rPr>
              <a:t>+1</a:t>
            </a:r>
            <a:r>
              <a:rPr lang="ko-KR" altLang="en-US" sz="2000" smtClean="0">
                <a:solidFill>
                  <a:schemeClr val="accent1"/>
                </a:solidFill>
              </a:rPr>
              <a:t>을 하였기 때문이다</a:t>
            </a:r>
            <a:r>
              <a:rPr lang="en-US" altLang="ko-KR" sz="2000" smtClean="0">
                <a:solidFill>
                  <a:schemeClr val="accent1"/>
                </a:solidFill>
              </a:rPr>
              <a:t>.(</a:t>
            </a:r>
            <a:r>
              <a:rPr lang="ko-KR" altLang="en-US" sz="2000" smtClean="0">
                <a:solidFill>
                  <a:schemeClr val="accent1"/>
                </a:solidFill>
              </a:rPr>
              <a:t>자신의 </a:t>
            </a:r>
            <a:r>
              <a:rPr lang="en-US" altLang="ko-KR" sz="2000" smtClean="0">
                <a:solidFill>
                  <a:schemeClr val="accent1"/>
                </a:solidFill>
              </a:rPr>
              <a:t>+1</a:t>
            </a:r>
            <a:r>
              <a:rPr lang="ko-KR" altLang="en-US" sz="2000" smtClean="0">
                <a:solidFill>
                  <a:schemeClr val="accent1"/>
                </a:solidFill>
              </a:rPr>
              <a:t>을 한 노드가 제일 가까우며</a:t>
            </a:r>
            <a:r>
              <a:rPr lang="en-US" altLang="ko-KR" sz="2000" smtClean="0">
                <a:solidFill>
                  <a:schemeClr val="accent1"/>
                </a:solidFill>
              </a:rPr>
              <a:t>,</a:t>
            </a:r>
            <a:r>
              <a:rPr lang="ko-KR" altLang="en-US" sz="2000" smtClean="0">
                <a:solidFill>
                  <a:schemeClr val="accent1"/>
                </a:solidFill>
              </a:rPr>
              <a:t> 없더라도 그 차선인 노드가 선택된다</a:t>
            </a:r>
            <a:r>
              <a:rPr lang="en-US" altLang="ko-KR" sz="2000" smtClean="0">
                <a:solidFill>
                  <a:schemeClr val="accent1"/>
                </a:solidFill>
              </a:rPr>
              <a:t>.)</a:t>
            </a:r>
          </a:p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lang="ko-KR" altLang="en-US" sz="2000" b="1" smtClean="0">
                <a:solidFill>
                  <a:schemeClr val="accent4"/>
                </a:solidFill>
              </a:rPr>
              <a:t>자료구조</a:t>
            </a:r>
            <a:endParaRPr lang="en-US" altLang="ko-KR" sz="2000" b="1" smtClean="0">
              <a:solidFill>
                <a:schemeClr val="accent1"/>
              </a:solidFill>
            </a:endParaRPr>
          </a:p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ko-KR" sz="2000" smtClean="0">
                <a:solidFill>
                  <a:schemeClr val="accent1"/>
                </a:solidFill>
              </a:rPr>
              <a:t> : </a:t>
            </a:r>
            <a:r>
              <a:rPr lang="ko-KR" altLang="en-US" sz="2000" smtClean="0">
                <a:solidFill>
                  <a:schemeClr val="accent1"/>
                </a:solidFill>
              </a:rPr>
              <a:t>파일의 </a:t>
            </a:r>
            <a:r>
              <a:rPr lang="en-US" altLang="ko-KR" sz="2000" smtClean="0">
                <a:solidFill>
                  <a:schemeClr val="accent1"/>
                </a:solidFill>
              </a:rPr>
              <a:t>key</a:t>
            </a:r>
            <a:r>
              <a:rPr lang="ko-KR" altLang="en-US" sz="2000" smtClean="0">
                <a:solidFill>
                  <a:schemeClr val="accent1"/>
                </a:solidFill>
              </a:rPr>
              <a:t>를 이용해 찾은 노드가 반드시 해당 파일을 가진것이 아니고</a:t>
            </a:r>
            <a:r>
              <a:rPr lang="en-US" altLang="ko-KR" sz="2000" smtClean="0">
                <a:solidFill>
                  <a:schemeClr val="accent1"/>
                </a:solidFill>
              </a:rPr>
              <a:t> </a:t>
            </a:r>
            <a:r>
              <a:rPr lang="ko-KR" altLang="en-US" sz="2000" smtClean="0">
                <a:solidFill>
                  <a:schemeClr val="accent1"/>
                </a:solidFill>
              </a:rPr>
              <a:t>실소유자는 따로 있다</a:t>
            </a:r>
            <a:r>
              <a:rPr lang="en-US" altLang="ko-KR" sz="2000" smtClean="0">
                <a:solidFill>
                  <a:schemeClr val="accent1"/>
                </a:solidFill>
              </a:rPr>
              <a:t>.</a:t>
            </a:r>
            <a:r>
              <a:rPr lang="ko-KR" altLang="en-US" sz="2000" smtClean="0">
                <a:solidFill>
                  <a:schemeClr val="accent1"/>
                </a:solidFill>
              </a:rPr>
              <a:t>바로 파일을 가진 노드에 접근한 것은 아니지만 </a:t>
            </a:r>
            <a:r>
              <a:rPr lang="en-US" altLang="ko-KR" sz="2000" smtClean="0">
                <a:solidFill>
                  <a:schemeClr val="accent1"/>
                </a:solidFill>
              </a:rPr>
              <a:t>P2P</a:t>
            </a:r>
            <a:r>
              <a:rPr lang="ko-KR" altLang="en-US" sz="2000" smtClean="0">
                <a:solidFill>
                  <a:schemeClr val="accent1"/>
                </a:solidFill>
              </a:rPr>
              <a:t>가 내가 원하는 파일의 </a:t>
            </a:r>
            <a:r>
              <a:rPr lang="ko-KR" altLang="en-US" sz="2000" smtClean="0">
                <a:solidFill>
                  <a:schemeClr val="accent1"/>
                </a:solidFill>
              </a:rPr>
              <a:t>위치를 알기 어렵다는 점을 생각한다면</a:t>
            </a:r>
            <a:r>
              <a:rPr lang="en-US" altLang="ko-KR" sz="2000" smtClean="0">
                <a:solidFill>
                  <a:schemeClr val="accent1"/>
                </a:solidFill>
              </a:rPr>
              <a:t>, </a:t>
            </a:r>
            <a:r>
              <a:rPr lang="ko-KR" altLang="en-US" sz="2000" smtClean="0">
                <a:solidFill>
                  <a:schemeClr val="accent1"/>
                </a:solidFill>
              </a:rPr>
              <a:t>내가 </a:t>
            </a:r>
            <a:r>
              <a:rPr lang="en-US" altLang="ko-KR" sz="2000" smtClean="0">
                <a:solidFill>
                  <a:schemeClr val="accent1"/>
                </a:solidFill>
              </a:rPr>
              <a:t>P2P</a:t>
            </a:r>
            <a:r>
              <a:rPr lang="ko-KR" altLang="en-US" sz="2000" smtClean="0">
                <a:solidFill>
                  <a:schemeClr val="accent1"/>
                </a:solidFill>
              </a:rPr>
              <a:t>내에서 가야 할길을 찾은것이다</a:t>
            </a:r>
            <a:r>
              <a:rPr lang="en-US" altLang="ko-KR" sz="2000" smtClean="0">
                <a:solidFill>
                  <a:schemeClr val="accent1"/>
                </a:solidFill>
              </a:rPr>
              <a:t>. </a:t>
            </a:r>
            <a:r>
              <a:rPr lang="ko-KR" altLang="en-US" sz="2000" smtClean="0">
                <a:solidFill>
                  <a:schemeClr val="accent1"/>
                </a:solidFill>
              </a:rPr>
              <a:t>즉 찾는 파일의</a:t>
            </a:r>
            <a:r>
              <a:rPr lang="en-US" altLang="ko-KR" sz="2000" smtClean="0">
                <a:solidFill>
                  <a:schemeClr val="accent1"/>
                </a:solidFill>
              </a:rPr>
              <a:t> Reference</a:t>
            </a:r>
            <a:r>
              <a:rPr lang="ko-KR" altLang="en-US" sz="2000" smtClean="0">
                <a:solidFill>
                  <a:schemeClr val="accent1"/>
                </a:solidFill>
              </a:rPr>
              <a:t>만 알면 된다는 것이다</a:t>
            </a:r>
            <a:r>
              <a:rPr lang="en-US" altLang="ko-KR" sz="2000" smtClean="0">
                <a:solidFill>
                  <a:schemeClr val="accent1"/>
                </a:solidFill>
              </a:rPr>
              <a:t>.</a:t>
            </a:r>
          </a:p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ko-KR" sz="2000" smtClean="0">
                <a:solidFill>
                  <a:schemeClr val="accent1"/>
                </a:solidFill>
              </a:rPr>
              <a:t>	 </a:t>
            </a:r>
            <a:r>
              <a:rPr lang="ko-KR" altLang="en-US" sz="2000" smtClean="0">
                <a:solidFill>
                  <a:schemeClr val="accent1"/>
                </a:solidFill>
              </a:rPr>
              <a:t>그렇기 때문에 다음에 나올 자료구조에서 </a:t>
            </a:r>
            <a:r>
              <a:rPr lang="en-US" altLang="ko-KR" sz="2000" smtClean="0">
                <a:solidFill>
                  <a:schemeClr val="accent1"/>
                </a:solidFill>
              </a:rPr>
              <a:t>fileType</a:t>
            </a:r>
            <a:r>
              <a:rPr lang="ko-KR" altLang="en-US" sz="2000" smtClean="0">
                <a:solidFill>
                  <a:schemeClr val="accent1"/>
                </a:solidFill>
              </a:rPr>
              <a:t>에서 멤버변수 </a:t>
            </a:r>
            <a:r>
              <a:rPr lang="en-US" altLang="ko-KR" sz="2000" smtClean="0">
                <a:solidFill>
                  <a:schemeClr val="accent1"/>
                </a:solidFill>
              </a:rPr>
              <a:t>Owner</a:t>
            </a:r>
            <a:r>
              <a:rPr lang="ko-KR" altLang="en-US" sz="2000" smtClean="0">
                <a:solidFill>
                  <a:schemeClr val="accent1"/>
                </a:solidFill>
              </a:rPr>
              <a:t>가 추가되는 이유이며</a:t>
            </a:r>
            <a:r>
              <a:rPr lang="en-US" altLang="ko-KR" sz="2000" smtClean="0">
                <a:solidFill>
                  <a:schemeClr val="accent1"/>
                </a:solidFill>
              </a:rPr>
              <a:t>, </a:t>
            </a:r>
            <a:r>
              <a:rPr lang="ko-KR" altLang="en-US" sz="2000" smtClean="0">
                <a:solidFill>
                  <a:schemeClr val="accent1"/>
                </a:solidFill>
              </a:rPr>
              <a:t>또 </a:t>
            </a:r>
            <a:r>
              <a:rPr lang="en-US" altLang="ko-KR" sz="2000" smtClean="0">
                <a:solidFill>
                  <a:schemeClr val="accent1"/>
                </a:solidFill>
              </a:rPr>
              <a:t>CHORD Info</a:t>
            </a:r>
            <a:r>
              <a:rPr lang="ko-KR" altLang="en-US" sz="2000" smtClean="0">
                <a:solidFill>
                  <a:schemeClr val="accent1"/>
                </a:solidFill>
              </a:rPr>
              <a:t>에서</a:t>
            </a:r>
            <a:r>
              <a:rPr lang="en-US" altLang="ko-KR" sz="2000" smtClean="0">
                <a:solidFill>
                  <a:schemeClr val="accent1"/>
                </a:solidFill>
              </a:rPr>
              <a:t> </a:t>
            </a:r>
            <a:r>
              <a:rPr lang="ko-KR" altLang="en-US" sz="2000" smtClean="0">
                <a:solidFill>
                  <a:schemeClr val="accent1"/>
                </a:solidFill>
              </a:rPr>
              <a:t>멤버변수 </a:t>
            </a:r>
            <a:r>
              <a:rPr lang="en-US" altLang="ko-KR" sz="2000" smtClean="0">
                <a:solidFill>
                  <a:schemeClr val="accent1"/>
                </a:solidFill>
              </a:rPr>
              <a:t>ownFile</a:t>
            </a:r>
            <a:r>
              <a:rPr lang="ko-KR" altLang="en-US" sz="2000" smtClean="0">
                <a:solidFill>
                  <a:schemeClr val="accent1"/>
                </a:solidFill>
              </a:rPr>
              <a:t>과 </a:t>
            </a:r>
            <a:r>
              <a:rPr lang="en-US" altLang="ko-KR" sz="2000" smtClean="0">
                <a:solidFill>
                  <a:schemeClr val="accent1"/>
                </a:solidFill>
              </a:rPr>
              <a:t>ownFRef</a:t>
            </a:r>
            <a:r>
              <a:rPr lang="ko-KR" altLang="en-US" sz="2000" smtClean="0">
                <a:solidFill>
                  <a:schemeClr val="accent1"/>
                </a:solidFill>
              </a:rPr>
              <a:t>를 두개 갖는 이유가 된다</a:t>
            </a:r>
            <a:r>
              <a:rPr lang="en-US" altLang="ko-KR" sz="2000" smtClean="0">
                <a:solidFill>
                  <a:schemeClr val="accent1"/>
                </a:solidFill>
              </a:rPr>
              <a:t>.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857251" y="811530"/>
            <a:ext cx="7404653" cy="5284470"/>
          </a:xfrm>
          <a:prstGeom prst="rect">
            <a:avLst/>
          </a:prstGeom>
        </p:spPr>
        <p:txBody>
          <a:bodyPr/>
          <a:lstStyle/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lang="en-US" altLang="ko-KR" sz="2000" b="1" noProof="0" smtClean="0">
                <a:solidFill>
                  <a:schemeClr val="accent4"/>
                </a:solidFill>
              </a:rPr>
              <a:t>find_successor(id) </a:t>
            </a:r>
          </a:p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ko-KR" sz="2000" smtClean="0">
                <a:solidFill>
                  <a:schemeClr val="accent1"/>
                </a:solidFill>
              </a:rPr>
              <a:t>	: </a:t>
            </a:r>
            <a:r>
              <a:rPr lang="ko-KR" altLang="en-US" sz="2000" noProof="0" smtClean="0">
                <a:solidFill>
                  <a:schemeClr val="accent1"/>
                </a:solidFill>
              </a:rPr>
              <a:t>여러 함수에서 이 함수를 사용하고 있으며 </a:t>
            </a:r>
            <a:r>
              <a:rPr lang="ko-KR" altLang="en-US" sz="2000" smtClean="0">
                <a:solidFill>
                  <a:schemeClr val="accent1"/>
                </a:solidFill>
              </a:rPr>
              <a:t>매개변수로 들어온 </a:t>
            </a:r>
            <a:r>
              <a:rPr lang="en-US" altLang="ko-KR" sz="2000" smtClean="0">
                <a:solidFill>
                  <a:schemeClr val="accent1"/>
                </a:solidFill>
              </a:rPr>
              <a:t>id</a:t>
            </a:r>
            <a:r>
              <a:rPr lang="ko-KR" altLang="en-US" sz="2000" smtClean="0">
                <a:solidFill>
                  <a:schemeClr val="accent1"/>
                </a:solidFill>
              </a:rPr>
              <a:t>의 </a:t>
            </a:r>
            <a:r>
              <a:rPr lang="en-US" altLang="ko-KR" sz="2000" smtClean="0">
                <a:solidFill>
                  <a:schemeClr val="accent1"/>
                </a:solidFill>
              </a:rPr>
              <a:t>succ</a:t>
            </a:r>
            <a:r>
              <a:rPr lang="ko-KR" altLang="en-US" sz="2000" smtClean="0">
                <a:solidFill>
                  <a:schemeClr val="accent1"/>
                </a:solidFill>
              </a:rPr>
              <a:t>를 찾아주는 역할을 하고 있는 중요한 함수이다</a:t>
            </a:r>
            <a:r>
              <a:rPr lang="en-US" altLang="ko-KR" sz="2000" smtClean="0">
                <a:solidFill>
                  <a:schemeClr val="accent1"/>
                </a:solidFill>
              </a:rPr>
              <a:t>. (</a:t>
            </a:r>
            <a:r>
              <a:rPr lang="ko-KR" altLang="en-US" sz="2000" smtClean="0">
                <a:solidFill>
                  <a:schemeClr val="accent1"/>
                </a:solidFill>
              </a:rPr>
              <a:t>자세한 설명은 뒤에 나올 알고리즘 참고</a:t>
            </a:r>
            <a:r>
              <a:rPr lang="en-US" altLang="ko-KR" sz="2000" smtClean="0">
                <a:solidFill>
                  <a:schemeClr val="accent1"/>
                </a:solidFill>
              </a:rPr>
              <a:t>)</a:t>
            </a:r>
            <a:endParaRPr lang="en-US" altLang="ko-KR" sz="2000" noProof="0" smtClean="0">
              <a:solidFill>
                <a:schemeClr val="accent1"/>
              </a:solidFill>
            </a:endParaRPr>
          </a:p>
          <a:p>
            <a:pPr marL="171450" marR="0" lvl="0" indent="-137160" algn="l" defTabSz="6858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altLang="ko-KR" sz="2000" b="0" i="0" u="none" strike="noStrike" kern="1200" cap="none" spc="0" normalizeH="0" baseline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indent="-137160" defTabSz="6858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en-US" altLang="ko-KR" sz="2000" b="1" smtClean="0">
                <a:solidFill>
                  <a:schemeClr val="accent4"/>
                </a:solidFill>
              </a:rPr>
              <a:t>Stabilize(), Fix_Finger()</a:t>
            </a:r>
          </a:p>
          <a:p>
            <a:pPr marL="171450" indent="-137160" defTabSz="6858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ko-KR" sz="2000" smtClean="0">
                <a:solidFill>
                  <a:schemeClr val="accent1"/>
                </a:solidFill>
              </a:rPr>
              <a:t>	: </a:t>
            </a:r>
            <a:r>
              <a:rPr lang="ko-KR" altLang="en-US" sz="2000" smtClean="0">
                <a:solidFill>
                  <a:schemeClr val="accent1"/>
                </a:solidFill>
              </a:rPr>
              <a:t>항상 </a:t>
            </a:r>
            <a:r>
              <a:rPr lang="en-US" altLang="ko-KR" sz="2000" smtClean="0">
                <a:solidFill>
                  <a:schemeClr val="accent1"/>
                </a:solidFill>
              </a:rPr>
              <a:t>Finger Table</a:t>
            </a:r>
            <a:r>
              <a:rPr lang="ko-KR" altLang="en-US" sz="2000" smtClean="0">
                <a:solidFill>
                  <a:schemeClr val="accent1"/>
                </a:solidFill>
              </a:rPr>
              <a:t>에서 제일 중요한것은 </a:t>
            </a:r>
            <a:r>
              <a:rPr lang="en-US" altLang="ko-KR" sz="2000" smtClean="0">
                <a:solidFill>
                  <a:schemeClr val="accent1"/>
                </a:solidFill>
              </a:rPr>
              <a:t>pre</a:t>
            </a:r>
            <a:r>
              <a:rPr lang="ko-KR" altLang="en-US" sz="2000" smtClean="0">
                <a:solidFill>
                  <a:schemeClr val="accent1"/>
                </a:solidFill>
              </a:rPr>
              <a:t>와 </a:t>
            </a:r>
            <a:r>
              <a:rPr lang="en-US" altLang="ko-KR" sz="2000" smtClean="0">
                <a:solidFill>
                  <a:schemeClr val="accent1"/>
                </a:solidFill>
              </a:rPr>
              <a:t>succ</a:t>
            </a:r>
            <a:r>
              <a:rPr lang="ko-KR" altLang="en-US" sz="2000" smtClean="0">
                <a:solidFill>
                  <a:schemeClr val="accent1"/>
                </a:solidFill>
              </a:rPr>
              <a:t>를 유지시켜주는 것이다</a:t>
            </a:r>
            <a:r>
              <a:rPr lang="en-US" altLang="ko-KR" sz="2000" smtClean="0">
                <a:solidFill>
                  <a:schemeClr val="accent1"/>
                </a:solidFill>
              </a:rPr>
              <a:t>. </a:t>
            </a:r>
            <a:r>
              <a:rPr lang="ko-KR" altLang="en-US" sz="2000" smtClean="0">
                <a:solidFill>
                  <a:schemeClr val="accent1"/>
                </a:solidFill>
              </a:rPr>
              <a:t>노드의 </a:t>
            </a:r>
            <a:r>
              <a:rPr lang="en-US" altLang="ko-KR" sz="2000" smtClean="0">
                <a:solidFill>
                  <a:schemeClr val="accent1"/>
                </a:solidFill>
              </a:rPr>
              <a:t>Join</a:t>
            </a:r>
            <a:r>
              <a:rPr lang="ko-KR" altLang="en-US" sz="2000" smtClean="0">
                <a:solidFill>
                  <a:schemeClr val="accent1"/>
                </a:solidFill>
              </a:rPr>
              <a:t>과 </a:t>
            </a:r>
            <a:r>
              <a:rPr lang="en-US" altLang="ko-KR" sz="2000" smtClean="0">
                <a:solidFill>
                  <a:schemeClr val="accent1"/>
                </a:solidFill>
              </a:rPr>
              <a:t>Leave</a:t>
            </a:r>
            <a:r>
              <a:rPr lang="ko-KR" altLang="en-US" sz="2000" smtClean="0">
                <a:solidFill>
                  <a:schemeClr val="accent1"/>
                </a:solidFill>
              </a:rPr>
              <a:t>로 인해 </a:t>
            </a:r>
            <a:r>
              <a:rPr lang="en-US" altLang="ko-KR" sz="2000" smtClean="0">
                <a:solidFill>
                  <a:schemeClr val="accent1"/>
                </a:solidFill>
              </a:rPr>
              <a:t>pre</a:t>
            </a:r>
            <a:r>
              <a:rPr lang="ko-KR" altLang="en-US" sz="2000" smtClean="0">
                <a:solidFill>
                  <a:schemeClr val="accent1"/>
                </a:solidFill>
              </a:rPr>
              <a:t>와 </a:t>
            </a:r>
            <a:r>
              <a:rPr lang="en-US" altLang="ko-KR" sz="2000" smtClean="0">
                <a:solidFill>
                  <a:schemeClr val="accent1"/>
                </a:solidFill>
              </a:rPr>
              <a:t>succ</a:t>
            </a:r>
            <a:r>
              <a:rPr lang="ko-KR" altLang="en-US" sz="2000" smtClean="0">
                <a:solidFill>
                  <a:schemeClr val="accent1"/>
                </a:solidFill>
              </a:rPr>
              <a:t>가 잘못되는데 이를 잡아주는 것이 </a:t>
            </a:r>
            <a:r>
              <a:rPr lang="en-US" altLang="ko-KR" sz="2000" smtClean="0">
                <a:solidFill>
                  <a:schemeClr val="accent1"/>
                </a:solidFill>
              </a:rPr>
              <a:t>Stabilize()</a:t>
            </a:r>
            <a:r>
              <a:rPr lang="ko-KR" altLang="en-US" sz="2000" smtClean="0">
                <a:solidFill>
                  <a:schemeClr val="accent1"/>
                </a:solidFill>
              </a:rPr>
              <a:t>함수이다</a:t>
            </a:r>
            <a:r>
              <a:rPr lang="en-US" altLang="ko-KR" sz="2000" smtClean="0">
                <a:solidFill>
                  <a:schemeClr val="accent1"/>
                </a:solidFill>
              </a:rPr>
              <a:t>. pre</a:t>
            </a:r>
            <a:r>
              <a:rPr lang="ko-KR" altLang="en-US" sz="2000" smtClean="0">
                <a:solidFill>
                  <a:schemeClr val="accent1"/>
                </a:solidFill>
              </a:rPr>
              <a:t>와 </a:t>
            </a:r>
            <a:r>
              <a:rPr lang="en-US" altLang="ko-KR" sz="2000" smtClean="0">
                <a:solidFill>
                  <a:schemeClr val="accent1"/>
                </a:solidFill>
              </a:rPr>
              <a:t>succ</a:t>
            </a:r>
            <a:r>
              <a:rPr lang="ko-KR" altLang="en-US" sz="2000" smtClean="0">
                <a:solidFill>
                  <a:schemeClr val="accent1"/>
                </a:solidFill>
              </a:rPr>
              <a:t>를 옳게 유지시켜준다면 </a:t>
            </a:r>
            <a:r>
              <a:rPr lang="en-US" altLang="ko-KR" sz="2000" smtClean="0">
                <a:solidFill>
                  <a:schemeClr val="accent1"/>
                </a:solidFill>
              </a:rPr>
              <a:t>Fix_Finger()</a:t>
            </a:r>
            <a:r>
              <a:rPr lang="ko-KR" altLang="en-US" sz="2000" smtClean="0">
                <a:solidFill>
                  <a:schemeClr val="accent1"/>
                </a:solidFill>
              </a:rPr>
              <a:t>로 나머지 </a:t>
            </a:r>
            <a:r>
              <a:rPr lang="en-US" altLang="ko-KR" sz="2000" smtClean="0">
                <a:solidFill>
                  <a:schemeClr val="accent1"/>
                </a:solidFill>
              </a:rPr>
              <a:t>Finger Table</a:t>
            </a:r>
            <a:r>
              <a:rPr lang="ko-KR" altLang="en-US" sz="2000" smtClean="0">
                <a:solidFill>
                  <a:schemeClr val="accent1"/>
                </a:solidFill>
              </a:rPr>
              <a:t>의 </a:t>
            </a:r>
            <a:r>
              <a:rPr lang="en-US" altLang="ko-KR" sz="2000" smtClean="0">
                <a:solidFill>
                  <a:schemeClr val="accent1"/>
                </a:solidFill>
              </a:rPr>
              <a:t>finger</a:t>
            </a:r>
            <a:r>
              <a:rPr lang="ko-KR" altLang="en-US" sz="2000" smtClean="0">
                <a:solidFill>
                  <a:schemeClr val="accent1"/>
                </a:solidFill>
              </a:rPr>
              <a:t>들을 옳바르게 수정할 수 있다</a:t>
            </a:r>
            <a:r>
              <a:rPr lang="en-US" altLang="ko-KR" sz="2000" smtClean="0">
                <a:solidFill>
                  <a:schemeClr val="accent1"/>
                </a:solidFill>
              </a:rPr>
              <a:t>. </a:t>
            </a:r>
            <a:r>
              <a:rPr lang="en-US" altLang="ko-KR" sz="2000" smtClean="0">
                <a:solidFill>
                  <a:schemeClr val="accent1"/>
                </a:solidFill>
              </a:rPr>
              <a:t>Fix_finger()</a:t>
            </a:r>
            <a:r>
              <a:rPr lang="ko-KR" altLang="en-US" sz="2000" smtClean="0">
                <a:solidFill>
                  <a:schemeClr val="accent1"/>
                </a:solidFill>
              </a:rPr>
              <a:t>의 </a:t>
            </a:r>
            <a:r>
              <a:rPr lang="ko-KR" altLang="en-US" sz="2000" smtClean="0">
                <a:solidFill>
                  <a:schemeClr val="accent1"/>
                </a:solidFill>
              </a:rPr>
              <a:t>내부에서는 </a:t>
            </a:r>
            <a:r>
              <a:rPr lang="en-US" altLang="ko-KR" sz="2000" smtClean="0">
                <a:solidFill>
                  <a:schemeClr val="accent1"/>
                </a:solidFill>
              </a:rPr>
              <a:t>find_successor</a:t>
            </a:r>
            <a:r>
              <a:rPr lang="ko-KR" altLang="en-US" sz="2000" smtClean="0">
                <a:solidFill>
                  <a:schemeClr val="accent1"/>
                </a:solidFill>
              </a:rPr>
              <a:t>함수를 이용하고 있다</a:t>
            </a:r>
            <a:r>
              <a:rPr lang="en-US" altLang="ko-KR" sz="2000" smtClean="0">
                <a:solidFill>
                  <a:schemeClr val="accent1"/>
                </a:solidFill>
              </a:rPr>
              <a:t>. (</a:t>
            </a:r>
            <a:r>
              <a:rPr lang="ko-KR" altLang="en-US" sz="2000" smtClean="0">
                <a:solidFill>
                  <a:schemeClr val="accent1"/>
                </a:solidFill>
              </a:rPr>
              <a:t>자세한 설명은 뒤에 나올 알고리즘 참고</a:t>
            </a:r>
            <a:r>
              <a:rPr lang="en-US" altLang="ko-KR" sz="2000" smtClean="0">
                <a:solidFill>
                  <a:schemeClr val="accent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2650" y="241300"/>
            <a:ext cx="7406640" cy="723900"/>
          </a:xfrm>
        </p:spPr>
        <p:txBody>
          <a:bodyPr/>
          <a:lstStyle/>
          <a:p>
            <a:r>
              <a:rPr lang="ko-KR" altLang="en-US" smtClean="0"/>
              <a:t>구조체 파악하기</a:t>
            </a:r>
            <a:endParaRPr lang="ko-KR" altLang="en-US" dirty="0"/>
          </a:p>
        </p:txBody>
      </p:sp>
      <p:pic>
        <p:nvPicPr>
          <p:cNvPr id="5" name="내용 개체 틀 4" descr="IM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1836" y="939800"/>
            <a:ext cx="7356664" cy="5715000"/>
          </a:xfrm>
        </p:spPr>
      </p:pic>
    </p:spTree>
    <p:extLst>
      <p:ext uri="{BB962C8B-B14F-4D97-AF65-F5344CB8AC3E}">
        <p14:creationId xmlns="" xmlns:p14="http://schemas.microsoft.com/office/powerpoint/2010/main" val="41177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304" y="167425"/>
            <a:ext cx="8783392" cy="6489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1"/>
                </a:solidFill>
              </a:rPr>
              <a:t>위 슬라이드는 간단하게 코드 작성에 쓰이는 전역변수 </a:t>
            </a:r>
            <a:r>
              <a:rPr lang="en-US" altLang="ko-KR" smtClean="0">
                <a:solidFill>
                  <a:schemeClr val="accent1"/>
                </a:solidFill>
              </a:rPr>
              <a:t>3</a:t>
            </a:r>
            <a:r>
              <a:rPr lang="ko-KR" altLang="en-US" smtClean="0">
                <a:solidFill>
                  <a:schemeClr val="accent1"/>
                </a:solidFill>
              </a:rPr>
              <a:t>개의 관점으로 구조체를 파악하였다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그리고 </a:t>
            </a:r>
            <a:r>
              <a:rPr lang="en-US" altLang="ko-KR" smtClean="0">
                <a:solidFill>
                  <a:schemeClr val="accent1"/>
                </a:solidFill>
              </a:rPr>
              <a:t>Node(nodeType)</a:t>
            </a:r>
            <a:r>
              <a:rPr lang="ko-KR" altLang="en-US" smtClean="0">
                <a:solidFill>
                  <a:schemeClr val="accent1"/>
                </a:solidFill>
              </a:rPr>
              <a:t>는 당연히 기본적인 정보인 </a:t>
            </a:r>
            <a:r>
              <a:rPr lang="en-US" altLang="ko-KR" smtClean="0">
                <a:solidFill>
                  <a:schemeClr val="accent1"/>
                </a:solidFill>
              </a:rPr>
              <a:t>IP address</a:t>
            </a:r>
            <a:r>
              <a:rPr lang="ko-KR" altLang="en-US" smtClean="0">
                <a:solidFill>
                  <a:schemeClr val="accent1"/>
                </a:solidFill>
              </a:rPr>
              <a:t>와 </a:t>
            </a:r>
            <a:r>
              <a:rPr lang="en-US" altLang="ko-KR" smtClean="0">
                <a:solidFill>
                  <a:schemeClr val="accent1"/>
                </a:solidFill>
              </a:rPr>
              <a:t>CHORD</a:t>
            </a:r>
            <a:r>
              <a:rPr lang="ko-KR" altLang="en-US" smtClean="0">
                <a:solidFill>
                  <a:schemeClr val="accent1"/>
                </a:solidFill>
              </a:rPr>
              <a:t> </a:t>
            </a:r>
            <a:r>
              <a:rPr lang="ko-KR" altLang="en-US" smtClean="0">
                <a:solidFill>
                  <a:schemeClr val="accent1"/>
                </a:solidFill>
              </a:rPr>
              <a:t>상의</a:t>
            </a:r>
            <a:r>
              <a:rPr lang="en-US" altLang="ko-KR" smtClean="0">
                <a:solidFill>
                  <a:schemeClr val="accent1"/>
                </a:solidFill>
              </a:rPr>
              <a:t> </a:t>
            </a:r>
            <a:r>
              <a:rPr lang="en-US" altLang="ko-KR" smtClean="0">
                <a:solidFill>
                  <a:schemeClr val="accent1"/>
                </a:solidFill>
              </a:rPr>
              <a:t>ID</a:t>
            </a:r>
            <a:r>
              <a:rPr lang="ko-KR" altLang="en-US" smtClean="0">
                <a:solidFill>
                  <a:schemeClr val="accent1"/>
                </a:solidFill>
              </a:rPr>
              <a:t>를 가진다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또 </a:t>
            </a:r>
            <a:r>
              <a:rPr lang="en-US" altLang="ko-KR" smtClean="0">
                <a:solidFill>
                  <a:schemeClr val="accent1"/>
                </a:solidFill>
              </a:rPr>
              <a:t>File(fileType) </a:t>
            </a:r>
            <a:r>
              <a:rPr lang="ko-KR" altLang="en-US" smtClean="0">
                <a:solidFill>
                  <a:schemeClr val="accent1"/>
                </a:solidFill>
              </a:rPr>
              <a:t>역시 파일의 소유자</a:t>
            </a:r>
            <a:r>
              <a:rPr lang="en-US" altLang="ko-KR" smtClean="0">
                <a:solidFill>
                  <a:schemeClr val="accent1"/>
                </a:solidFill>
              </a:rPr>
              <a:t>,  </a:t>
            </a:r>
            <a:r>
              <a:rPr lang="ko-KR" altLang="en-US" smtClean="0">
                <a:solidFill>
                  <a:schemeClr val="accent1"/>
                </a:solidFill>
              </a:rPr>
              <a:t>파일명  그리고 </a:t>
            </a:r>
            <a:r>
              <a:rPr lang="en-US" altLang="ko-KR" smtClean="0">
                <a:solidFill>
                  <a:schemeClr val="accent1"/>
                </a:solidFill>
              </a:rPr>
              <a:t>CHORD</a:t>
            </a:r>
            <a:r>
              <a:rPr lang="ko-KR" altLang="en-US" smtClean="0">
                <a:solidFill>
                  <a:schemeClr val="accent1"/>
                </a:solidFill>
              </a:rPr>
              <a:t>상의 </a:t>
            </a:r>
            <a:r>
              <a:rPr lang="en-US" altLang="ko-KR" smtClean="0">
                <a:solidFill>
                  <a:schemeClr val="accent1"/>
                </a:solidFill>
              </a:rPr>
              <a:t>key</a:t>
            </a:r>
            <a:r>
              <a:rPr lang="ko-KR" altLang="en-US" smtClean="0">
                <a:solidFill>
                  <a:schemeClr val="accent1"/>
                </a:solidFill>
              </a:rPr>
              <a:t>를 가진다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이 </a:t>
            </a:r>
            <a:r>
              <a:rPr lang="en-US" altLang="ko-KR" smtClean="0">
                <a:solidFill>
                  <a:schemeClr val="accent1"/>
                </a:solidFill>
              </a:rPr>
              <a:t>Node</a:t>
            </a:r>
            <a:r>
              <a:rPr lang="ko-KR" altLang="en-US" smtClean="0">
                <a:solidFill>
                  <a:schemeClr val="accent1"/>
                </a:solidFill>
              </a:rPr>
              <a:t>와 </a:t>
            </a:r>
            <a:r>
              <a:rPr lang="en-US" altLang="ko-KR" smtClean="0">
                <a:solidFill>
                  <a:schemeClr val="accent1"/>
                </a:solidFill>
              </a:rPr>
              <a:t>File</a:t>
            </a:r>
            <a:r>
              <a:rPr lang="ko-KR" altLang="en-US" smtClean="0">
                <a:solidFill>
                  <a:schemeClr val="accent1"/>
                </a:solidFill>
              </a:rPr>
              <a:t>은 코드 작성시 가장 기본적인 </a:t>
            </a:r>
            <a:r>
              <a:rPr lang="en-US" altLang="ko-KR" smtClean="0">
                <a:solidFill>
                  <a:schemeClr val="accent1"/>
                </a:solidFill>
              </a:rPr>
              <a:t>Integer </a:t>
            </a:r>
            <a:r>
              <a:rPr lang="ko-KR" altLang="en-US" smtClean="0">
                <a:solidFill>
                  <a:schemeClr val="accent1"/>
                </a:solidFill>
              </a:rPr>
              <a:t>같은 역할이다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  <a:endParaRPr lang="en-US" altLang="ko-KR" smtClean="0">
              <a:solidFill>
                <a:schemeClr val="accent1"/>
              </a:solidFill>
            </a:endParaRP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ko-KR" altLang="en-US" smtClean="0">
                <a:solidFill>
                  <a:schemeClr val="accent2"/>
                </a:solidFill>
              </a:rPr>
              <a:t>밑의 </a:t>
            </a:r>
            <a:r>
              <a:rPr lang="en-US" altLang="ko-KR" smtClean="0">
                <a:solidFill>
                  <a:schemeClr val="accent2"/>
                </a:solidFill>
              </a:rPr>
              <a:t>(1) ~(3)</a:t>
            </a:r>
            <a:r>
              <a:rPr lang="ko-KR" altLang="en-US" smtClean="0">
                <a:solidFill>
                  <a:schemeClr val="accent2"/>
                </a:solidFill>
              </a:rPr>
              <a:t>의 전역 변수는 코드 작성에 실제로 쓰이는 변수이고 핵심이다</a:t>
            </a:r>
            <a:r>
              <a:rPr lang="en-US" altLang="ko-KR" smtClean="0">
                <a:solidFill>
                  <a:schemeClr val="accent2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en-US" altLang="ko-KR" smtClean="0">
                <a:solidFill>
                  <a:schemeClr val="accent4"/>
                </a:solidFill>
              </a:rPr>
              <a:t>(1) CurNodes : </a:t>
            </a:r>
            <a:r>
              <a:rPr lang="ko-KR" altLang="en-US" smtClean="0">
                <a:solidFill>
                  <a:schemeClr val="accent1"/>
                </a:solidFill>
              </a:rPr>
              <a:t>현재 모든 노드들의 기본적인 정보가 다 들어가 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또한 현재 몇 개의 노드가 있는지도 있다</a:t>
            </a:r>
            <a:r>
              <a:rPr lang="en-US" altLang="ko-KR" smtClean="0">
                <a:solidFill>
                  <a:schemeClr val="accent1"/>
                </a:solidFill>
              </a:rPr>
              <a:t>.(</a:t>
            </a:r>
            <a:r>
              <a:rPr lang="ko-KR" altLang="en-US" smtClean="0">
                <a:solidFill>
                  <a:schemeClr val="accent1"/>
                </a:solidFill>
              </a:rPr>
              <a:t>간단히 어떤 노드들이 있다</a:t>
            </a:r>
            <a:r>
              <a:rPr lang="en-US" altLang="ko-KR" smtClean="0">
                <a:solidFill>
                  <a:schemeClr val="accent1"/>
                </a:solidFill>
              </a:rPr>
              <a:t>! </a:t>
            </a:r>
            <a:r>
              <a:rPr lang="ko-KR" altLang="en-US" smtClean="0">
                <a:solidFill>
                  <a:schemeClr val="accent1"/>
                </a:solidFill>
              </a:rPr>
              <a:t>이 정도만 파악하는 데 사용하고 실제로 </a:t>
            </a:r>
            <a:r>
              <a:rPr lang="en-US" altLang="ko-KR" smtClean="0">
                <a:solidFill>
                  <a:schemeClr val="accent4"/>
                </a:solidFill>
              </a:rPr>
              <a:t>(3)</a:t>
            </a:r>
            <a:r>
              <a:rPr lang="ko-KR" altLang="en-US" smtClean="0">
                <a:solidFill>
                  <a:schemeClr val="accent1"/>
                </a:solidFill>
              </a:rPr>
              <a:t>에서 설명할 모든 데이터가 있는 </a:t>
            </a:r>
            <a:r>
              <a:rPr lang="en-US" altLang="ko-KR" smtClean="0">
                <a:solidFill>
                  <a:schemeClr val="accent1"/>
                </a:solidFill>
              </a:rPr>
              <a:t>CHORD[]</a:t>
            </a:r>
            <a:r>
              <a:rPr lang="ko-KR" altLang="en-US" smtClean="0">
                <a:solidFill>
                  <a:schemeClr val="accent1"/>
                </a:solidFill>
              </a:rPr>
              <a:t>까지 써야 모든 정보를 알 수 있다</a:t>
            </a:r>
            <a:r>
              <a:rPr lang="en-US" altLang="ko-KR" smtClean="0">
                <a:solidFill>
                  <a:schemeClr val="accent1"/>
                </a:solidFill>
              </a:rPr>
              <a:t>.)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en-US" altLang="ko-KR" smtClean="0">
                <a:solidFill>
                  <a:schemeClr val="accent4"/>
                </a:solidFill>
              </a:rPr>
              <a:t>(2) CurFiles : </a:t>
            </a:r>
            <a:r>
              <a:rPr lang="ko-KR" altLang="en-US" smtClean="0">
                <a:solidFill>
                  <a:schemeClr val="accent1"/>
                </a:solidFill>
              </a:rPr>
              <a:t>현재의 모든 파일들의 기본적인 정보가 다 들어가 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또한 현재 몇 개의 파일이 있는지도 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endParaRPr lang="en-US" altLang="ko-KR" smtClean="0">
              <a:solidFill>
                <a:schemeClr val="accent1"/>
              </a:solidFill>
            </a:endParaRPr>
          </a:p>
          <a:p>
            <a:r>
              <a:rPr lang="en-US" altLang="ko-KR" smtClean="0">
                <a:solidFill>
                  <a:schemeClr val="accent4"/>
                </a:solidFill>
              </a:rPr>
              <a:t>(3) CHORD[] : </a:t>
            </a:r>
            <a:r>
              <a:rPr lang="ko-KR" altLang="en-US" smtClean="0">
                <a:solidFill>
                  <a:schemeClr val="accent1"/>
                </a:solidFill>
              </a:rPr>
              <a:t>이 배열은 </a:t>
            </a:r>
            <a:r>
              <a:rPr lang="en-US" altLang="ko-KR" smtClean="0">
                <a:solidFill>
                  <a:schemeClr val="accent1"/>
                </a:solidFill>
              </a:rPr>
              <a:t>DataBase</a:t>
            </a:r>
            <a:r>
              <a:rPr lang="ko-KR" altLang="en-US" smtClean="0">
                <a:solidFill>
                  <a:schemeClr val="accent1"/>
                </a:solidFill>
              </a:rPr>
              <a:t>라고 봐도 좋다</a:t>
            </a:r>
            <a:r>
              <a:rPr lang="en-US" altLang="ko-KR" smtClean="0">
                <a:solidFill>
                  <a:schemeClr val="accent1"/>
                </a:solidFill>
              </a:rPr>
              <a:t>. CHORD</a:t>
            </a:r>
            <a:r>
              <a:rPr lang="ko-KR" altLang="en-US" smtClean="0">
                <a:solidFill>
                  <a:schemeClr val="accent1"/>
                </a:solidFill>
              </a:rPr>
              <a:t> </a:t>
            </a:r>
            <a:r>
              <a:rPr lang="ko-KR" altLang="en-US" smtClean="0">
                <a:solidFill>
                  <a:schemeClr val="accent1"/>
                </a:solidFill>
              </a:rPr>
              <a:t>하나 자체는 나 자신이 누구인지</a:t>
            </a:r>
            <a:r>
              <a:rPr lang="en-US" altLang="ko-KR" smtClean="0">
                <a:solidFill>
                  <a:schemeClr val="accent1"/>
                </a:solidFill>
              </a:rPr>
              <a:t>(Self) , </a:t>
            </a:r>
            <a:r>
              <a:rPr lang="ko-KR" altLang="en-US" smtClean="0">
                <a:solidFill>
                  <a:schemeClr val="accent1"/>
                </a:solidFill>
              </a:rPr>
              <a:t>나는</a:t>
            </a:r>
            <a:r>
              <a:rPr lang="en-US" altLang="ko-KR" smtClean="0">
                <a:solidFill>
                  <a:schemeClr val="accent1"/>
                </a:solidFill>
              </a:rPr>
              <a:t> </a:t>
            </a:r>
            <a:r>
              <a:rPr lang="ko-KR" altLang="en-US" smtClean="0">
                <a:solidFill>
                  <a:schemeClr val="accent1"/>
                </a:solidFill>
              </a:rPr>
              <a:t>어떤 파일들을 가지고 있으며</a:t>
            </a:r>
            <a:r>
              <a:rPr lang="en-US" altLang="ko-KR" smtClean="0">
                <a:solidFill>
                  <a:schemeClr val="accent1"/>
                </a:solidFill>
              </a:rPr>
              <a:t>(ownFile), </a:t>
            </a:r>
            <a:r>
              <a:rPr lang="ko-KR" altLang="en-US" smtClean="0">
                <a:solidFill>
                  <a:schemeClr val="accent1"/>
                </a:solidFill>
              </a:rPr>
              <a:t>어떤 파일의 레퍼런스를 가지고 있는가</a:t>
            </a:r>
            <a:r>
              <a:rPr lang="en-US" altLang="ko-KR" smtClean="0">
                <a:solidFill>
                  <a:schemeClr val="accent1"/>
                </a:solidFill>
              </a:rPr>
              <a:t>?(ownFRef)</a:t>
            </a:r>
            <a:r>
              <a:rPr lang="ko-KR" altLang="en-US" smtClean="0">
                <a:solidFill>
                  <a:schemeClr val="accent1"/>
                </a:solidFill>
              </a:rPr>
              <a:t>에 대한 정보 전체를 저장하고 있다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또 핑거 테이블도 가지고 있다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</a:p>
          <a:p>
            <a:r>
              <a:rPr lang="en-US" altLang="ko-KR" smtClean="0">
                <a:solidFill>
                  <a:schemeClr val="accent1"/>
                </a:solidFill>
              </a:rPr>
              <a:t> </a:t>
            </a:r>
            <a:r>
              <a:rPr lang="ko-KR" altLang="en-US" smtClean="0">
                <a:solidFill>
                  <a:schemeClr val="accent1"/>
                </a:solidFill>
              </a:rPr>
              <a:t>만약 </a:t>
            </a:r>
            <a:r>
              <a:rPr lang="en-US" altLang="ko-KR" smtClean="0">
                <a:solidFill>
                  <a:schemeClr val="accent1"/>
                </a:solidFill>
              </a:rPr>
              <a:t>CHORD</a:t>
            </a:r>
            <a:r>
              <a:rPr lang="ko-KR" altLang="en-US" smtClean="0">
                <a:solidFill>
                  <a:schemeClr val="accent1"/>
                </a:solidFill>
              </a:rPr>
              <a:t>상에 노드 </a:t>
            </a:r>
            <a:r>
              <a:rPr lang="en-US" altLang="ko-KR" smtClean="0">
                <a:solidFill>
                  <a:schemeClr val="accent1"/>
                </a:solidFill>
              </a:rPr>
              <a:t>ID</a:t>
            </a:r>
            <a:r>
              <a:rPr lang="ko-KR" altLang="en-US" smtClean="0">
                <a:solidFill>
                  <a:schemeClr val="accent1"/>
                </a:solidFill>
              </a:rPr>
              <a:t>가 </a:t>
            </a:r>
            <a:r>
              <a:rPr lang="en-US" altLang="ko-KR" smtClean="0">
                <a:solidFill>
                  <a:schemeClr val="accent1"/>
                </a:solidFill>
              </a:rPr>
              <a:t>15, 22</a:t>
            </a:r>
            <a:r>
              <a:rPr lang="ko-KR" altLang="en-US" smtClean="0">
                <a:solidFill>
                  <a:schemeClr val="accent1"/>
                </a:solidFill>
              </a:rPr>
              <a:t>가 전부라면</a:t>
            </a:r>
            <a:r>
              <a:rPr lang="en-US" altLang="ko-KR" smtClean="0">
                <a:solidFill>
                  <a:schemeClr val="accent1"/>
                </a:solidFill>
              </a:rPr>
              <a:t>, curNodes[0]</a:t>
            </a:r>
            <a:r>
              <a:rPr lang="ko-KR" altLang="en-US" smtClean="0">
                <a:solidFill>
                  <a:schemeClr val="accent1"/>
                </a:solidFill>
              </a:rPr>
              <a:t> </a:t>
            </a:r>
            <a:r>
              <a:rPr lang="ko-KR" altLang="en-US" smtClean="0">
                <a:solidFill>
                  <a:schemeClr val="accent1"/>
                </a:solidFill>
              </a:rPr>
              <a:t>인덱스에는 </a:t>
            </a:r>
            <a:r>
              <a:rPr lang="en-US" altLang="ko-KR" smtClean="0">
                <a:solidFill>
                  <a:schemeClr val="accent1"/>
                </a:solidFill>
              </a:rPr>
              <a:t>15</a:t>
            </a:r>
            <a:r>
              <a:rPr lang="ko-KR" altLang="en-US" smtClean="0">
                <a:solidFill>
                  <a:schemeClr val="accent1"/>
                </a:solidFill>
              </a:rPr>
              <a:t>의 기본정보가</a:t>
            </a:r>
            <a:r>
              <a:rPr lang="en-US" altLang="ko-KR" smtClean="0">
                <a:solidFill>
                  <a:schemeClr val="accent1"/>
                </a:solidFill>
              </a:rPr>
              <a:t>, </a:t>
            </a:r>
            <a:r>
              <a:rPr lang="ko-KR" altLang="en-US" smtClean="0">
                <a:solidFill>
                  <a:schemeClr val="accent1"/>
                </a:solidFill>
              </a:rPr>
              <a:t>또 </a:t>
            </a:r>
            <a:r>
              <a:rPr lang="en-US" altLang="ko-KR" smtClean="0">
                <a:solidFill>
                  <a:schemeClr val="accent1"/>
                </a:solidFill>
              </a:rPr>
              <a:t>curNodes[1] </a:t>
            </a:r>
            <a:r>
              <a:rPr lang="ko-KR" altLang="en-US" smtClean="0">
                <a:solidFill>
                  <a:schemeClr val="accent1"/>
                </a:solidFill>
              </a:rPr>
              <a:t>인덱스에는 </a:t>
            </a:r>
            <a:r>
              <a:rPr lang="en-US" altLang="ko-KR" smtClean="0">
                <a:solidFill>
                  <a:schemeClr val="accent1"/>
                </a:solidFill>
              </a:rPr>
              <a:t>22</a:t>
            </a:r>
            <a:r>
              <a:rPr lang="ko-KR" altLang="en-US" smtClean="0">
                <a:solidFill>
                  <a:schemeClr val="accent1"/>
                </a:solidFill>
              </a:rPr>
              <a:t>의 정보가 있다</a:t>
            </a:r>
            <a:r>
              <a:rPr lang="en-US" altLang="ko-KR" smtClean="0">
                <a:solidFill>
                  <a:schemeClr val="accent1"/>
                </a:solidFill>
              </a:rPr>
              <a:t>.(curNodes.nodeNum</a:t>
            </a:r>
            <a:r>
              <a:rPr lang="ko-KR" altLang="en-US" smtClean="0">
                <a:solidFill>
                  <a:schemeClr val="accent1"/>
                </a:solidFill>
              </a:rPr>
              <a:t>은 당연히 </a:t>
            </a:r>
            <a:r>
              <a:rPr lang="en-US" altLang="ko-KR" smtClean="0">
                <a:solidFill>
                  <a:schemeClr val="accent1"/>
                </a:solidFill>
              </a:rPr>
              <a:t>2) curNodes</a:t>
            </a:r>
            <a:r>
              <a:rPr lang="ko-KR" altLang="en-US" smtClean="0">
                <a:solidFill>
                  <a:schemeClr val="accent1"/>
                </a:solidFill>
              </a:rPr>
              <a:t>로 </a:t>
            </a:r>
            <a:r>
              <a:rPr lang="en-US" altLang="ko-KR" smtClean="0">
                <a:solidFill>
                  <a:schemeClr val="accent1"/>
                </a:solidFill>
              </a:rPr>
              <a:t>15</a:t>
            </a:r>
            <a:r>
              <a:rPr lang="ko-KR" altLang="en-US" smtClean="0">
                <a:solidFill>
                  <a:schemeClr val="accent1"/>
                </a:solidFill>
              </a:rPr>
              <a:t>와 </a:t>
            </a:r>
            <a:r>
              <a:rPr lang="en-US" altLang="ko-KR" smtClean="0">
                <a:solidFill>
                  <a:schemeClr val="accent1"/>
                </a:solidFill>
              </a:rPr>
              <a:t>22</a:t>
            </a:r>
            <a:r>
              <a:rPr lang="ko-KR" altLang="en-US" smtClean="0">
                <a:solidFill>
                  <a:schemeClr val="accent1"/>
                </a:solidFill>
              </a:rPr>
              <a:t>가 있다는 것을 알지만</a:t>
            </a:r>
            <a:r>
              <a:rPr lang="en-US" altLang="ko-KR" smtClean="0">
                <a:solidFill>
                  <a:schemeClr val="accent1"/>
                </a:solidFill>
              </a:rPr>
              <a:t>, 15</a:t>
            </a:r>
            <a:r>
              <a:rPr lang="ko-KR" altLang="en-US" smtClean="0">
                <a:solidFill>
                  <a:schemeClr val="accent1"/>
                </a:solidFill>
              </a:rPr>
              <a:t>의 핑거테이블이나 </a:t>
            </a:r>
            <a:r>
              <a:rPr lang="en-US" altLang="ko-KR" smtClean="0">
                <a:solidFill>
                  <a:schemeClr val="accent1"/>
                </a:solidFill>
              </a:rPr>
              <a:t>22</a:t>
            </a:r>
            <a:r>
              <a:rPr lang="ko-KR" altLang="en-US" smtClean="0">
                <a:solidFill>
                  <a:schemeClr val="accent1"/>
                </a:solidFill>
              </a:rPr>
              <a:t>가 가지고 있는 파일들은 뭐냐</a:t>
            </a:r>
            <a:r>
              <a:rPr lang="en-US" altLang="ko-KR" smtClean="0">
                <a:solidFill>
                  <a:schemeClr val="accent1"/>
                </a:solidFill>
              </a:rPr>
              <a:t>?</a:t>
            </a:r>
            <a:r>
              <a:rPr lang="ko-KR" altLang="en-US" smtClean="0">
                <a:solidFill>
                  <a:schemeClr val="accent1"/>
                </a:solidFill>
              </a:rPr>
              <a:t>에 대한 답을 찾을 수 없다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그러므로 </a:t>
            </a:r>
            <a:r>
              <a:rPr lang="en-US" altLang="ko-KR" smtClean="0">
                <a:solidFill>
                  <a:schemeClr val="accent1"/>
                </a:solidFill>
              </a:rPr>
              <a:t>CHORD[] </a:t>
            </a:r>
            <a:r>
              <a:rPr lang="ko-KR" altLang="en-US" smtClean="0">
                <a:solidFill>
                  <a:schemeClr val="accent1"/>
                </a:solidFill>
              </a:rPr>
              <a:t>배열을 들여다 봐야하는 데</a:t>
            </a:r>
            <a:r>
              <a:rPr lang="en-US" altLang="ko-KR" smtClean="0">
                <a:solidFill>
                  <a:schemeClr val="accent1"/>
                </a:solidFill>
              </a:rPr>
              <a:t>, </a:t>
            </a:r>
            <a:r>
              <a:rPr lang="ko-KR" altLang="en-US" smtClean="0">
                <a:solidFill>
                  <a:schemeClr val="accent1"/>
                </a:solidFill>
              </a:rPr>
              <a:t>이때 </a:t>
            </a:r>
            <a:r>
              <a:rPr lang="en-US" altLang="ko-KR" smtClean="0">
                <a:solidFill>
                  <a:schemeClr val="accent1"/>
                </a:solidFill>
              </a:rPr>
              <a:t>CHORD[15], CHORD[22]</a:t>
            </a:r>
            <a:r>
              <a:rPr lang="ko-KR" altLang="en-US" smtClean="0">
                <a:solidFill>
                  <a:schemeClr val="accent1"/>
                </a:solidFill>
              </a:rPr>
              <a:t>라고 하는 순간 잘못이다</a:t>
            </a:r>
            <a:r>
              <a:rPr lang="en-US" altLang="ko-KR" smtClean="0">
                <a:solidFill>
                  <a:schemeClr val="accent1"/>
                </a:solidFill>
              </a:rPr>
              <a:t>. </a:t>
            </a:r>
            <a:r>
              <a:rPr lang="ko-KR" altLang="en-US" smtClean="0">
                <a:solidFill>
                  <a:schemeClr val="accent1"/>
                </a:solidFill>
              </a:rPr>
              <a:t>그러므로 </a:t>
            </a:r>
            <a:r>
              <a:rPr lang="en-US" altLang="ko-KR" smtClean="0">
                <a:solidFill>
                  <a:schemeClr val="accent1"/>
                </a:solidFill>
              </a:rPr>
              <a:t>CHORD[</a:t>
            </a:r>
            <a:r>
              <a:rPr lang="ko-KR" altLang="en-US" smtClean="0">
                <a:solidFill>
                  <a:schemeClr val="accent1"/>
                </a:solidFill>
              </a:rPr>
              <a:t>노드 </a:t>
            </a:r>
            <a:r>
              <a:rPr lang="en-US" altLang="ko-KR" smtClean="0">
                <a:solidFill>
                  <a:schemeClr val="accent1"/>
                </a:solidFill>
              </a:rPr>
              <a:t>ID</a:t>
            </a:r>
            <a:r>
              <a:rPr lang="ko-KR" altLang="en-US" smtClean="0">
                <a:solidFill>
                  <a:schemeClr val="accent1"/>
                </a:solidFill>
              </a:rPr>
              <a:t>가 </a:t>
            </a:r>
            <a:r>
              <a:rPr lang="en-US" altLang="ko-KR" smtClean="0">
                <a:solidFill>
                  <a:schemeClr val="accent1"/>
                </a:solidFill>
              </a:rPr>
              <a:t>15</a:t>
            </a:r>
            <a:r>
              <a:rPr lang="ko-KR" altLang="en-US" smtClean="0">
                <a:solidFill>
                  <a:schemeClr val="accent1"/>
                </a:solidFill>
              </a:rPr>
              <a:t>인놈의 인덱스가 뭐지</a:t>
            </a:r>
            <a:r>
              <a:rPr lang="en-US" altLang="ko-KR" smtClean="0">
                <a:solidFill>
                  <a:schemeClr val="accent1"/>
                </a:solidFill>
              </a:rPr>
              <a:t>?]</a:t>
            </a:r>
            <a:r>
              <a:rPr lang="ko-KR" altLang="en-US" smtClean="0">
                <a:solidFill>
                  <a:schemeClr val="accent1"/>
                </a:solidFill>
              </a:rPr>
              <a:t>를 도와주는 함수가 바로 </a:t>
            </a:r>
            <a:r>
              <a:rPr lang="en-US" altLang="ko-KR" smtClean="0">
                <a:solidFill>
                  <a:schemeClr val="accent3"/>
                </a:solidFill>
              </a:rPr>
              <a:t>nID2CPos(nodeID)</a:t>
            </a:r>
            <a:r>
              <a:rPr lang="ko-KR" altLang="en-US" smtClean="0">
                <a:solidFill>
                  <a:schemeClr val="accent1"/>
                </a:solidFill>
              </a:rPr>
              <a:t>이다</a:t>
            </a:r>
            <a:r>
              <a:rPr lang="en-US" altLang="ko-KR" smtClean="0">
                <a:solidFill>
                  <a:schemeClr val="accent1"/>
                </a:solidFill>
              </a:rPr>
              <a:t>.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설계분석보고서 요약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4038600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chemeClr val="accent2"/>
                </a:solidFill>
              </a:rPr>
              <a:t>Lookup(key)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1"/>
                </a:solidFill>
              </a:rPr>
              <a:t>if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4"/>
                </a:solidFill>
              </a:rPr>
              <a:t>나 자신에게 </a:t>
            </a:r>
            <a:r>
              <a:rPr lang="en-US" altLang="ko-KR" dirty="0" smtClean="0">
                <a:solidFill>
                  <a:schemeClr val="accent4"/>
                </a:solidFill>
              </a:rPr>
              <a:t>key</a:t>
            </a:r>
            <a:r>
              <a:rPr lang="ko-KR" altLang="en-US" dirty="0" smtClean="0">
                <a:solidFill>
                  <a:schemeClr val="accent4"/>
                </a:solidFill>
              </a:rPr>
              <a:t>가 </a:t>
            </a:r>
            <a:r>
              <a:rPr lang="ko-KR" altLang="en-US" smtClean="0">
                <a:solidFill>
                  <a:schemeClr val="accent4"/>
                </a:solidFill>
              </a:rPr>
              <a:t>있나</a:t>
            </a:r>
            <a:r>
              <a:rPr lang="en-US" altLang="ko-KR" smtClean="0">
                <a:solidFill>
                  <a:schemeClr val="accent4"/>
                </a:solidFill>
              </a:rPr>
              <a:t>?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chemeClr val="accent1"/>
                </a:solidFill>
              </a:rPr>
              <a:t>return (node’s ID)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1"/>
                </a:solidFill>
              </a:rPr>
              <a:t>else</a:t>
            </a:r>
            <a:r>
              <a:rPr lang="en-US" altLang="ko-KR" dirty="0" smtClean="0"/>
              <a:t> </a:t>
            </a:r>
            <a:r>
              <a:rPr lang="en-US" altLang="ko-KR" smtClean="0">
                <a:solidFill>
                  <a:schemeClr val="accent4"/>
                </a:solidFill>
              </a:rPr>
              <a:t>//succ</a:t>
            </a:r>
            <a:r>
              <a:rPr lang="ko-KR" altLang="en-US" smtClean="0">
                <a:solidFill>
                  <a:schemeClr val="accent4"/>
                </a:solidFill>
              </a:rPr>
              <a:t>를 </a:t>
            </a:r>
            <a:r>
              <a:rPr lang="ko-KR" altLang="en-US" dirty="0" smtClean="0">
                <a:solidFill>
                  <a:schemeClr val="accent4"/>
                </a:solidFill>
              </a:rPr>
              <a:t>찾자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chemeClr val="accent1"/>
                </a:solidFill>
              </a:rPr>
              <a:t>return </a:t>
            </a:r>
            <a:r>
              <a:rPr lang="en-US" altLang="ko-KR" dirty="0" err="1" smtClean="0">
                <a:solidFill>
                  <a:schemeClr val="accent1"/>
                </a:solidFill>
              </a:rPr>
              <a:t>find_successor</a:t>
            </a:r>
            <a:r>
              <a:rPr lang="en-US" altLang="ko-KR" dirty="0" smtClean="0">
                <a:solidFill>
                  <a:schemeClr val="accent1"/>
                </a:solidFill>
              </a:rPr>
              <a:t>(key)</a:t>
            </a:r>
          </a:p>
          <a:p>
            <a:pPr>
              <a:buNone/>
            </a:pPr>
            <a:r>
              <a:rPr lang="en-US" altLang="ko-KR" smtClean="0">
                <a:solidFill>
                  <a:schemeClr val="accent1"/>
                </a:solidFill>
              </a:rPr>
              <a:t>}</a:t>
            </a:r>
            <a:endParaRPr lang="en-US" altLang="ko-K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76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TC103457444[[fn=기본]]</Template>
  <TotalTime>2288</TotalTime>
  <Words>1986</Words>
  <Application>Microsoft Office PowerPoint</Application>
  <PresentationFormat>화면 슬라이드 쇼(4:3)</PresentationFormat>
  <Paragraphs>307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굴림</vt:lpstr>
      <vt:lpstr>Arial</vt:lpstr>
      <vt:lpstr>Corbel</vt:lpstr>
      <vt:lpstr>맑은 고딕</vt:lpstr>
      <vt:lpstr>Wingdings</vt:lpstr>
      <vt:lpstr>기본</vt:lpstr>
      <vt:lpstr>최종결과보고서</vt:lpstr>
      <vt:lpstr>목차</vt:lpstr>
      <vt:lpstr>과제의 개요</vt:lpstr>
      <vt:lpstr>과제의 주요 개념</vt:lpstr>
      <vt:lpstr>슬라이드 5</vt:lpstr>
      <vt:lpstr>슬라이드 6</vt:lpstr>
      <vt:lpstr>구조체 파악하기</vt:lpstr>
      <vt:lpstr>슬라이드 8</vt:lpstr>
      <vt:lpstr>설계분석보고서 요약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구현 내용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구현 결과</vt:lpstr>
      <vt:lpstr>설계 구성요소 및 제한요소</vt:lpstr>
      <vt:lpstr>토의</vt:lpstr>
      <vt:lpstr>참고 자료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일반과제 계획서</dc:title>
  <dc:creator>김태형</dc:creator>
  <cp:lastModifiedBy>Ji Sang-joon</cp:lastModifiedBy>
  <cp:revision>79</cp:revision>
  <dcterms:created xsi:type="dcterms:W3CDTF">2014-09-02T16:47:16Z</dcterms:created>
  <dcterms:modified xsi:type="dcterms:W3CDTF">2014-10-11T17:22:14Z</dcterms:modified>
</cp:coreProperties>
</file>