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84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35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64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93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3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39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56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59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7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3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7B16-0105-45D1-8D08-79DFA1C5E650}" type="datetimeFigureOut">
              <a:rPr lang="de-DE" smtClean="0"/>
              <a:t>11.10.2012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1144-1245-4404-8AD3-4FEE874CF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65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/>
              <a:t/>
            </a:r>
            <a:br>
              <a:rPr lang="de-DE" dirty="0"/>
            </a:br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Römische Zahlen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fontScale="25000" lnSpcReduction="20000"/>
          </a:bodyPr>
          <a:lstStyle/>
          <a:p>
            <a:r>
              <a:rPr lang="de-DE" sz="8000" dirty="0" smtClean="0"/>
              <a:t>Ziffern: I = 1, V = 5, X = 10, L = 50, C = 100, D = 500, M = 1000</a:t>
            </a:r>
          </a:p>
          <a:p>
            <a:r>
              <a:rPr lang="de-DE" sz="8000" dirty="0" smtClean="0"/>
              <a:t>Ziffern I, X, C, M dürfen beliebig oft nebeneinander stehen</a:t>
            </a:r>
          </a:p>
          <a:p>
            <a:r>
              <a:rPr lang="de-DE" sz="8000" dirty="0" smtClean="0"/>
              <a:t>Ziffern V, L, D dürfen nicht wiederholt nebeneinander stehen</a:t>
            </a:r>
          </a:p>
          <a:p>
            <a:r>
              <a:rPr lang="de-DE" sz="8000" dirty="0" smtClean="0"/>
              <a:t>Stehen gleiche Ziffern nebeneinander, so werden diese addiert:</a:t>
            </a:r>
          </a:p>
          <a:p>
            <a:pPr marL="0" indent="0">
              <a:buNone/>
            </a:pPr>
            <a:r>
              <a:rPr lang="de-DE" sz="8000" dirty="0" smtClean="0"/>
              <a:t>      II = 1 + 1 = 2, XXX = 10 + 10 + 10 = 30, CC = 100 + 100 = 200,</a:t>
            </a:r>
          </a:p>
          <a:p>
            <a:pPr marL="0" indent="0">
              <a:buNone/>
            </a:pPr>
            <a:r>
              <a:rPr lang="de-DE" sz="8000" dirty="0" smtClean="0"/>
              <a:t>      MMM = 1000 + 1000 + 1000 = 3000</a:t>
            </a:r>
          </a:p>
          <a:p>
            <a:r>
              <a:rPr lang="de-DE" sz="8000" dirty="0" smtClean="0"/>
              <a:t>Ziffern I, X und C dürfen max. dreimal nebeneinander stehen</a:t>
            </a:r>
          </a:p>
          <a:p>
            <a:r>
              <a:rPr lang="de-DE" sz="8000" dirty="0" smtClean="0"/>
              <a:t>Ziffer M kann beliebig oft nebeneinander stehen</a:t>
            </a:r>
          </a:p>
          <a:p>
            <a:r>
              <a:rPr lang="de-DE" sz="8000" dirty="0" smtClean="0"/>
              <a:t>Ziffern V, L und D dürfen in einer Zahl nur einmal vorkommen</a:t>
            </a:r>
          </a:p>
          <a:p>
            <a:r>
              <a:rPr lang="de-DE" sz="8000" dirty="0" smtClean="0"/>
              <a:t>Steht kleinere Einheit </a:t>
            </a:r>
            <a:r>
              <a:rPr lang="de-DE" sz="8000" b="1" dirty="0" smtClean="0"/>
              <a:t>rechts</a:t>
            </a:r>
            <a:r>
              <a:rPr lang="de-DE" sz="8000" dirty="0" smtClean="0"/>
              <a:t> neben größerer Einheit, dann wird </a:t>
            </a:r>
          </a:p>
          <a:p>
            <a:r>
              <a:rPr lang="de-DE" sz="8000" dirty="0" smtClean="0"/>
              <a:t>Die kleinere Einheit zur größeren Einheit addiert: VI = 5 + 1 = 6,  </a:t>
            </a:r>
          </a:p>
          <a:p>
            <a:r>
              <a:rPr lang="de-DE" sz="8000" dirty="0" smtClean="0"/>
              <a:t>XIII = 10 + 1 + 1 + 1 = 13, DCCLVI = 500 + 100 + 100 + 50 + 5 + 1 = 756</a:t>
            </a:r>
          </a:p>
          <a:p>
            <a:r>
              <a:rPr lang="de-DE" sz="8000" dirty="0" smtClean="0"/>
              <a:t>Steht eine kleinere Einheit </a:t>
            </a:r>
            <a:r>
              <a:rPr lang="de-DE" sz="8000" b="1" dirty="0" smtClean="0"/>
              <a:t>links</a:t>
            </a:r>
            <a:r>
              <a:rPr lang="de-DE" sz="8000" dirty="0" smtClean="0"/>
              <a:t> neben dem Zeichen einer größeren</a:t>
            </a:r>
          </a:p>
          <a:p>
            <a:pPr marL="0" indent="0">
              <a:buNone/>
            </a:pPr>
            <a:r>
              <a:rPr lang="de-DE" sz="8000" dirty="0"/>
              <a:t> </a:t>
            </a:r>
            <a:r>
              <a:rPr lang="de-DE" sz="8000" dirty="0" smtClean="0"/>
              <a:t>     Einheit, dann wird die kleinere von der größeren Einheit subtrahiert:</a:t>
            </a:r>
          </a:p>
          <a:p>
            <a:pPr marL="0" indent="0">
              <a:buNone/>
            </a:pPr>
            <a:r>
              <a:rPr lang="de-DE" sz="8000" dirty="0"/>
              <a:t> </a:t>
            </a:r>
            <a:r>
              <a:rPr lang="de-DE" sz="8000" dirty="0" smtClean="0"/>
              <a:t>     IV = 5 – 1 = 4 ,  IX = 10 – 1 = 9 , XXIX = 10 + 10 + 10 – 1</a:t>
            </a:r>
          </a:p>
          <a:p>
            <a:r>
              <a:rPr lang="de-DE" sz="8000" dirty="0" smtClean="0"/>
              <a:t>Es darf max. nur eine kleinere Einheit von der größeren Einheit subtrahiert werden. Mehrere Schreibweisen für einen Zahlenwert können auftreten</a:t>
            </a:r>
            <a:endParaRPr lang="de-DE" sz="8000" dirty="0"/>
          </a:p>
          <a:p>
            <a:pPr marL="0" indent="0">
              <a:buNone/>
            </a:pPr>
            <a:endParaRPr lang="de-DE" sz="8000" dirty="0"/>
          </a:p>
          <a:p>
            <a:pPr marL="0" indent="0">
              <a:buNone/>
            </a:pPr>
            <a:r>
              <a:rPr lang="de-DE" sz="7200" dirty="0" smtClean="0"/>
              <a:t>Grundlagen </a:t>
            </a:r>
            <a:r>
              <a:rPr lang="de-DE" sz="7200" dirty="0"/>
              <a:t>der Informatik - Zahlensysteme </a:t>
            </a:r>
            <a:r>
              <a:rPr lang="de-DE" sz="7200" dirty="0" smtClean="0"/>
              <a:t>                                                                     2a</a:t>
            </a:r>
          </a:p>
          <a:p>
            <a:pPr marL="0" indent="0">
              <a:buNone/>
            </a:pPr>
            <a:endParaRPr lang="de-DE" sz="2400" dirty="0" smtClean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 Römische Zahlen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</dc:creator>
  <cp:lastModifiedBy>Willi</cp:lastModifiedBy>
  <cp:revision>6</cp:revision>
  <dcterms:created xsi:type="dcterms:W3CDTF">2012-10-11T16:21:34Z</dcterms:created>
  <dcterms:modified xsi:type="dcterms:W3CDTF">2012-10-11T16:59:42Z</dcterms:modified>
</cp:coreProperties>
</file>