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35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40F19-42A1-4D0C-B312-FA7DA9354E39}" type="datetimeFigureOut">
              <a:rPr lang="de-DE" smtClean="0"/>
              <a:t>16.11.2012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5F25C-9C90-45F5-B98A-F8FD2B2D0D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9419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40F19-42A1-4D0C-B312-FA7DA9354E39}" type="datetimeFigureOut">
              <a:rPr lang="de-DE" smtClean="0"/>
              <a:t>16.11.2012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5F25C-9C90-45F5-B98A-F8FD2B2D0D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7316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40F19-42A1-4D0C-B312-FA7DA9354E39}" type="datetimeFigureOut">
              <a:rPr lang="de-DE" smtClean="0"/>
              <a:t>16.11.2012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5F25C-9C90-45F5-B98A-F8FD2B2D0D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3787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40F19-42A1-4D0C-B312-FA7DA9354E39}" type="datetimeFigureOut">
              <a:rPr lang="de-DE" smtClean="0"/>
              <a:t>16.11.2012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5F25C-9C90-45F5-B98A-F8FD2B2D0D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3830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40F19-42A1-4D0C-B312-FA7DA9354E39}" type="datetimeFigureOut">
              <a:rPr lang="de-DE" smtClean="0"/>
              <a:t>16.11.2012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5F25C-9C90-45F5-B98A-F8FD2B2D0D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8615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40F19-42A1-4D0C-B312-FA7DA9354E39}" type="datetimeFigureOut">
              <a:rPr lang="de-DE" smtClean="0"/>
              <a:t>16.11.2012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5F25C-9C90-45F5-B98A-F8FD2B2D0D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3679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40F19-42A1-4D0C-B312-FA7DA9354E39}" type="datetimeFigureOut">
              <a:rPr lang="de-DE" smtClean="0"/>
              <a:t>16.11.2012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5F25C-9C90-45F5-B98A-F8FD2B2D0D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9595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40F19-42A1-4D0C-B312-FA7DA9354E39}" type="datetimeFigureOut">
              <a:rPr lang="de-DE" smtClean="0"/>
              <a:t>16.11.2012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5F25C-9C90-45F5-B98A-F8FD2B2D0D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6636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40F19-42A1-4D0C-B312-FA7DA9354E39}" type="datetimeFigureOut">
              <a:rPr lang="de-DE" smtClean="0"/>
              <a:t>16.11.2012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5F25C-9C90-45F5-B98A-F8FD2B2D0D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3291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40F19-42A1-4D0C-B312-FA7DA9354E39}" type="datetimeFigureOut">
              <a:rPr lang="de-DE" smtClean="0"/>
              <a:t>16.11.2012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5F25C-9C90-45F5-B98A-F8FD2B2D0D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514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40F19-42A1-4D0C-B312-FA7DA9354E39}" type="datetimeFigureOut">
              <a:rPr lang="de-DE" smtClean="0"/>
              <a:t>16.11.2012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5F25C-9C90-45F5-B98A-F8FD2B2D0D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2425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540F19-42A1-4D0C-B312-FA7DA9354E39}" type="datetimeFigureOut">
              <a:rPr lang="de-DE" smtClean="0"/>
              <a:t>16.11.2012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D5F25C-9C90-45F5-B98A-F8FD2B2D0D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9254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 smtClean="0"/>
              <a:t>Bäume</a:t>
            </a:r>
            <a:endParaRPr lang="de-DE" sz="36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5184576"/>
          </a:xfrm>
        </p:spPr>
        <p:txBody>
          <a:bodyPr>
            <a:normAutofit fontScale="92500" lnSpcReduction="10000"/>
          </a:bodyPr>
          <a:lstStyle/>
          <a:p>
            <a:r>
              <a:rPr lang="de-DE" sz="2000" dirty="0" smtClean="0"/>
              <a:t>Jeder Knoten (außer Wurzel) hat genau einen </a:t>
            </a:r>
            <a:r>
              <a:rPr lang="de-DE" sz="2000" b="1" dirty="0" smtClean="0"/>
              <a:t>direkten Vorgänger </a:t>
            </a:r>
            <a:r>
              <a:rPr lang="de-DE" sz="2000" dirty="0" smtClean="0"/>
              <a:t>(</a:t>
            </a:r>
            <a:r>
              <a:rPr lang="de-DE" sz="2000" b="1" dirty="0" err="1" smtClean="0"/>
              <a:t>parent</a:t>
            </a:r>
            <a:r>
              <a:rPr lang="de-DE" sz="2000" dirty="0" smtClean="0"/>
              <a:t>)</a:t>
            </a:r>
          </a:p>
          <a:p>
            <a:r>
              <a:rPr lang="de-DE" sz="2000" b="1" dirty="0" smtClean="0"/>
              <a:t>direkte Nachfolger</a:t>
            </a:r>
            <a:r>
              <a:rPr lang="de-DE" sz="2000" dirty="0" smtClean="0"/>
              <a:t> (</a:t>
            </a:r>
            <a:r>
              <a:rPr lang="de-DE" sz="2000" b="1" dirty="0" err="1" smtClean="0"/>
              <a:t>children</a:t>
            </a:r>
            <a:r>
              <a:rPr lang="de-DE" sz="2000" dirty="0" smtClean="0"/>
              <a:t>):= Knoten, die sich direkt unter einem Knoten befinden</a:t>
            </a:r>
          </a:p>
          <a:p>
            <a:r>
              <a:rPr lang="de-DE" sz="2000" b="1" dirty="0" smtClean="0"/>
              <a:t>Großelternknoten</a:t>
            </a:r>
            <a:r>
              <a:rPr lang="de-DE" sz="2000" dirty="0" smtClean="0"/>
              <a:t>, </a:t>
            </a:r>
            <a:r>
              <a:rPr lang="de-DE" sz="2000" b="1" dirty="0" smtClean="0"/>
              <a:t>Geschwisterknoten</a:t>
            </a:r>
            <a:r>
              <a:rPr lang="de-DE" sz="2000" dirty="0" smtClean="0"/>
              <a:t> wie im Stammbaum, z.B. Knoten 12 hat drei Geschwister-Knoten (9, 10,11)</a:t>
            </a:r>
          </a:p>
          <a:p>
            <a:r>
              <a:rPr lang="de-DE" sz="2000" b="1" dirty="0" smtClean="0"/>
              <a:t>Blätter</a:t>
            </a:r>
            <a:r>
              <a:rPr lang="de-DE" sz="2000" dirty="0" smtClean="0"/>
              <a:t>, </a:t>
            </a:r>
            <a:r>
              <a:rPr lang="de-DE" sz="2000" b="1" dirty="0" smtClean="0"/>
              <a:t>Endknoten</a:t>
            </a:r>
            <a:r>
              <a:rPr lang="de-DE" sz="2000" dirty="0" smtClean="0"/>
              <a:t> und </a:t>
            </a:r>
            <a:r>
              <a:rPr lang="de-DE" sz="2000" b="1" dirty="0" smtClean="0"/>
              <a:t>äußere Knoten </a:t>
            </a:r>
            <a:r>
              <a:rPr lang="de-DE" sz="2000" dirty="0" smtClean="0"/>
              <a:t>sind </a:t>
            </a:r>
            <a:r>
              <a:rPr lang="de-DE" sz="2000" b="1" dirty="0" smtClean="0"/>
              <a:t>Knoten ohne Nachfolger</a:t>
            </a:r>
            <a:r>
              <a:rPr lang="de-DE" sz="2000" dirty="0" smtClean="0"/>
              <a:t>, z.B. 5, 6, 7, 9, 10, 11, 12, 4</a:t>
            </a:r>
          </a:p>
          <a:p>
            <a:r>
              <a:rPr lang="de-DE" sz="2000" b="1" dirty="0" smtClean="0"/>
              <a:t>Innerer Knoten</a:t>
            </a:r>
            <a:r>
              <a:rPr lang="de-DE" sz="2000" dirty="0" smtClean="0"/>
              <a:t>:=  Knoten mit mindestens einem Nachfolger, z.B. 1, 2, 3, 8</a:t>
            </a:r>
          </a:p>
          <a:p>
            <a:r>
              <a:rPr lang="de-DE" sz="2000" dirty="0" smtClean="0"/>
              <a:t>Jeder Knoten ist </a:t>
            </a:r>
            <a:r>
              <a:rPr lang="de-DE" sz="2000" b="1" dirty="0" smtClean="0"/>
              <a:t>Wurzel</a:t>
            </a:r>
            <a:r>
              <a:rPr lang="de-DE" sz="2000" dirty="0" smtClean="0"/>
              <a:t> </a:t>
            </a:r>
            <a:r>
              <a:rPr lang="de-DE" sz="2000" b="1" dirty="0" smtClean="0"/>
              <a:t>eines Unterbaumes</a:t>
            </a:r>
            <a:r>
              <a:rPr lang="de-DE" sz="2000" dirty="0" smtClean="0"/>
              <a:t>, der aus ihm und den Knoten unter ihm besteht. Im Baum 8.28 gibt es elf Unterbäume</a:t>
            </a:r>
          </a:p>
          <a:p>
            <a:r>
              <a:rPr lang="de-DE" sz="2000" b="1" dirty="0" smtClean="0"/>
              <a:t>Ebene eines Knoten</a:t>
            </a:r>
            <a:r>
              <a:rPr lang="de-DE" sz="2000" dirty="0" smtClean="0"/>
              <a:t>:= Anzahl der Knoten auf dem Pfad von diesem Knoten zur Wurzel, wobei der Knoten selbst nicht mitgezählt wird</a:t>
            </a:r>
          </a:p>
          <a:p>
            <a:r>
              <a:rPr lang="de-DE" sz="2000" b="1" dirty="0" smtClean="0"/>
              <a:t>Höhe eines Baumes</a:t>
            </a:r>
            <a:r>
              <a:rPr lang="de-DE" sz="2000" dirty="0" smtClean="0"/>
              <a:t> := seine höchste </a:t>
            </a:r>
            <a:r>
              <a:rPr lang="de-DE" sz="2000" dirty="0" err="1" smtClean="0"/>
              <a:t>Ebenennummer</a:t>
            </a:r>
            <a:endParaRPr lang="de-DE" sz="2000" dirty="0" smtClean="0"/>
          </a:p>
          <a:p>
            <a:r>
              <a:rPr lang="de-DE" sz="2000" b="1" dirty="0" smtClean="0"/>
              <a:t>Pfadlänge eines Baumes</a:t>
            </a:r>
            <a:r>
              <a:rPr lang="de-DE" sz="2000" dirty="0" smtClean="0"/>
              <a:t>:= Summe der Ebenen aller Knoten</a:t>
            </a:r>
          </a:p>
          <a:p>
            <a:r>
              <a:rPr lang="de-DE" sz="2000" b="1" dirty="0" smtClean="0"/>
              <a:t>Wald </a:t>
            </a:r>
            <a:r>
              <a:rPr lang="de-DE" sz="2000" dirty="0" smtClean="0"/>
              <a:t>:= Menge von Bäumen</a:t>
            </a:r>
          </a:p>
          <a:p>
            <a:r>
              <a:rPr lang="de-DE" sz="2000" b="1" dirty="0" smtClean="0"/>
              <a:t>Geordnete Bäume</a:t>
            </a:r>
            <a:r>
              <a:rPr lang="de-DE" sz="2000" dirty="0" smtClean="0"/>
              <a:t>:= Reihenfolge der direkten Nachfolger bei jedem Knoten festgelegt, sonst spricht man von </a:t>
            </a:r>
            <a:r>
              <a:rPr lang="de-DE" sz="2000" b="1" dirty="0" smtClean="0"/>
              <a:t>ungeordneten Bäumen</a:t>
            </a:r>
          </a:p>
          <a:p>
            <a:pPr marL="0" indent="0">
              <a:buNone/>
            </a:pPr>
            <a:endParaRPr lang="de-DE" sz="2000" dirty="0" smtClean="0"/>
          </a:p>
          <a:p>
            <a:endParaRPr lang="de-DE" sz="2000" dirty="0" smtClean="0"/>
          </a:p>
          <a:p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1288305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/>
          </a:bodyPr>
          <a:lstStyle/>
          <a:p>
            <a:r>
              <a:rPr lang="de-DE" sz="3600" dirty="0" smtClean="0"/>
              <a:t>Eigenschaften von Bäumen</a:t>
            </a:r>
            <a:endParaRPr lang="de-DE" sz="36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7544" y="1267200"/>
            <a:ext cx="8229600" cy="5184576"/>
          </a:xfrm>
        </p:spPr>
        <p:txBody>
          <a:bodyPr>
            <a:normAutofit/>
          </a:bodyPr>
          <a:lstStyle/>
          <a:p>
            <a:endParaRPr lang="de-DE" sz="2000" dirty="0" smtClean="0"/>
          </a:p>
          <a:p>
            <a:r>
              <a:rPr lang="de-DE" sz="2000" dirty="0" smtClean="0"/>
              <a:t>Für 2 Knoten in einem Baum gibt es immer nur genau einen Pfad, der sie verbindet</a:t>
            </a:r>
          </a:p>
          <a:p>
            <a:r>
              <a:rPr lang="de-DE" sz="2000" dirty="0" smtClean="0"/>
              <a:t>Binäre Bäume mit </a:t>
            </a:r>
            <a:r>
              <a:rPr lang="de-DE" sz="2000" b="1" dirty="0" smtClean="0"/>
              <a:t>n inneren Knoten </a:t>
            </a:r>
            <a:r>
              <a:rPr lang="de-DE" sz="2000" dirty="0" smtClean="0"/>
              <a:t>haben </a:t>
            </a:r>
            <a:r>
              <a:rPr lang="de-DE" sz="2000" b="1" dirty="0" smtClean="0"/>
              <a:t>n+1 äußere Knoten</a:t>
            </a:r>
          </a:p>
          <a:p>
            <a:r>
              <a:rPr lang="de-DE" sz="2000" b="1" dirty="0" smtClean="0"/>
              <a:t>Äußere Pfadlänge </a:t>
            </a:r>
            <a:r>
              <a:rPr lang="de-DE" sz="2000" dirty="0" smtClean="0"/>
              <a:t>eines </a:t>
            </a:r>
            <a:r>
              <a:rPr lang="de-DE" sz="2000" b="1" dirty="0" smtClean="0"/>
              <a:t>binären</a:t>
            </a:r>
            <a:r>
              <a:rPr lang="de-DE" sz="2000" dirty="0" smtClean="0"/>
              <a:t> Baumes mit </a:t>
            </a:r>
            <a:r>
              <a:rPr lang="de-DE" sz="2000" b="1" dirty="0" smtClean="0"/>
              <a:t>n inneren Knoten </a:t>
            </a:r>
            <a:r>
              <a:rPr lang="de-DE" sz="2000" dirty="0" smtClean="0"/>
              <a:t>ist immer um </a:t>
            </a:r>
            <a:r>
              <a:rPr lang="de-DE" sz="2000" b="1" dirty="0" smtClean="0"/>
              <a:t>2*n </a:t>
            </a:r>
            <a:r>
              <a:rPr lang="de-DE" sz="2000" dirty="0" smtClean="0"/>
              <a:t>größer als die innere Pfadlänge</a:t>
            </a:r>
          </a:p>
          <a:p>
            <a:r>
              <a:rPr lang="de-DE" sz="2000" dirty="0" smtClean="0"/>
              <a:t>Ein Baum mit </a:t>
            </a:r>
            <a:r>
              <a:rPr lang="de-DE" sz="2000" b="1" dirty="0" smtClean="0"/>
              <a:t>n Knoten </a:t>
            </a:r>
            <a:r>
              <a:rPr lang="de-DE" sz="2000" dirty="0" smtClean="0"/>
              <a:t>hat immer </a:t>
            </a:r>
            <a:r>
              <a:rPr lang="de-DE" sz="2000" b="1" dirty="0" smtClean="0"/>
              <a:t>n-1 Kanten</a:t>
            </a:r>
          </a:p>
          <a:p>
            <a:r>
              <a:rPr lang="de-DE" sz="2000" dirty="0" smtClean="0"/>
              <a:t>Die </a:t>
            </a:r>
            <a:r>
              <a:rPr lang="de-DE" sz="2000" b="1" dirty="0" smtClean="0"/>
              <a:t>Höhe</a:t>
            </a:r>
            <a:r>
              <a:rPr lang="de-DE" sz="2000" dirty="0" smtClean="0"/>
              <a:t> eines vollen binären Baumes mit </a:t>
            </a:r>
            <a:r>
              <a:rPr lang="de-DE" sz="2000" b="1" dirty="0" smtClean="0"/>
              <a:t>n inneren Knoten </a:t>
            </a:r>
            <a:r>
              <a:rPr lang="de-DE" sz="2000" dirty="0" smtClean="0"/>
              <a:t>ist die nächste ganze Zahl zu </a:t>
            </a:r>
            <a:r>
              <a:rPr lang="de-DE" sz="2000" b="1" dirty="0" smtClean="0"/>
              <a:t>log2(n) = </a:t>
            </a:r>
            <a:r>
              <a:rPr lang="de-DE" sz="2000" b="1" dirty="0" err="1" smtClean="0"/>
              <a:t>ld</a:t>
            </a:r>
            <a:r>
              <a:rPr lang="de-DE" sz="2000" b="1" dirty="0" smtClean="0"/>
              <a:t>(n)  </a:t>
            </a:r>
          </a:p>
          <a:p>
            <a:r>
              <a:rPr lang="de-DE" sz="2000" dirty="0" smtClean="0"/>
              <a:t>Beispiel: n=15,  x = 4, (2 hoch 4) = 16 &gt; 15, log2(15) = </a:t>
            </a:r>
            <a:r>
              <a:rPr lang="de-DE" sz="2000" dirty="0" err="1" smtClean="0"/>
              <a:t>ld</a:t>
            </a:r>
            <a:r>
              <a:rPr lang="de-DE" sz="2000" dirty="0" smtClean="0"/>
              <a:t>(15) &lt; 4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752721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283</Words>
  <Application>Microsoft Office PowerPoint</Application>
  <PresentationFormat>Bildschirmpräsentation (4:3)</PresentationFormat>
  <Paragraphs>21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Larissa</vt:lpstr>
      <vt:lpstr>Bäume</vt:lpstr>
      <vt:lpstr>Eigenschaften von Bäumen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Bäume</dc:title>
  <dc:creator>Willi</dc:creator>
  <cp:lastModifiedBy>Willi</cp:lastModifiedBy>
  <cp:revision>6</cp:revision>
  <dcterms:created xsi:type="dcterms:W3CDTF">2012-11-15T22:07:00Z</dcterms:created>
  <dcterms:modified xsi:type="dcterms:W3CDTF">2012-11-16T07:50:01Z</dcterms:modified>
</cp:coreProperties>
</file>