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BF0-F6CF-4177-9C9F-006F31BA646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1191-E975-4D7E-9BE1-1D552D762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32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BF0-F6CF-4177-9C9F-006F31BA646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1191-E975-4D7E-9BE1-1D552D762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9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BF0-F6CF-4177-9C9F-006F31BA646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1191-E975-4D7E-9BE1-1D552D762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01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BF0-F6CF-4177-9C9F-006F31BA646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1191-E975-4D7E-9BE1-1D552D762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83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BF0-F6CF-4177-9C9F-006F31BA646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1191-E975-4D7E-9BE1-1D552D762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96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BF0-F6CF-4177-9C9F-006F31BA646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1191-E975-4D7E-9BE1-1D552D762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13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BF0-F6CF-4177-9C9F-006F31BA646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1191-E975-4D7E-9BE1-1D552D762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BF0-F6CF-4177-9C9F-006F31BA646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1191-E975-4D7E-9BE1-1D552D762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71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BF0-F6CF-4177-9C9F-006F31BA646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1191-E975-4D7E-9BE1-1D552D762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18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BF0-F6CF-4177-9C9F-006F31BA646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1191-E975-4D7E-9BE1-1D552D762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BF0-F6CF-4177-9C9F-006F31BA646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1191-E975-4D7E-9BE1-1D552D762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89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6CBF0-F6CF-4177-9C9F-006F31BA646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61191-E975-4D7E-9BE1-1D552D762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63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6586" y="546652"/>
            <a:ext cx="5285998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cs typeface="Arial" panose="020B0604020202020204" pitchFamily="34" charset="0"/>
              </a:rPr>
              <a:t>КУРСОВА РОБОТА </a:t>
            </a:r>
          </a:p>
          <a:p>
            <a:pPr algn="ctr"/>
            <a:r>
              <a:rPr lang="ru-RU" dirty="0" smtClean="0">
                <a:cs typeface="Arial" panose="020B0604020202020204" pitchFamily="34" charset="0"/>
              </a:rPr>
              <a:t>з курсу «</a:t>
            </a:r>
            <a:r>
              <a:rPr lang="ru-RU" dirty="0" err="1" smtClean="0">
                <a:cs typeface="Arial" panose="020B0604020202020204" pitchFamily="34" charset="0"/>
              </a:rPr>
              <a:t>Проектування</a:t>
            </a:r>
            <a:r>
              <a:rPr lang="ru-RU" dirty="0" smtClean="0">
                <a:cs typeface="Arial" panose="020B0604020202020204" pitchFamily="34" charset="0"/>
              </a:rPr>
              <a:t> </a:t>
            </a:r>
            <a:r>
              <a:rPr lang="ru-RU" dirty="0" err="1" smtClean="0">
                <a:cs typeface="Arial" panose="020B0604020202020204" pitchFamily="34" charset="0"/>
              </a:rPr>
              <a:t>інформаційних</a:t>
            </a:r>
            <a:r>
              <a:rPr lang="ru-RU" dirty="0" smtClean="0">
                <a:cs typeface="Arial" panose="020B0604020202020204" pitchFamily="34" charset="0"/>
              </a:rPr>
              <a:t> систем»</a:t>
            </a:r>
          </a:p>
          <a:p>
            <a:pPr algn="ctr"/>
            <a:r>
              <a:rPr lang="ru-RU" dirty="0" smtClean="0">
                <a:cs typeface="Arial" panose="020B0604020202020204" pitchFamily="34" charset="0"/>
              </a:rPr>
              <a:t>на тему: РОЗРОБЛЕННЯ ІНФОРМАЦІНОЇ СИСТЕМИ  </a:t>
            </a:r>
          </a:p>
          <a:p>
            <a:pPr algn="ctr"/>
            <a:r>
              <a:rPr lang="ru-RU" dirty="0" smtClean="0">
                <a:cs typeface="Arial" panose="020B0604020202020204" pitchFamily="34" charset="0"/>
              </a:rPr>
              <a:t>«КАТАЛОГ КАСТОМНИХ МУЗИЧНИХ ІНСТРУМЕНТІВ»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41448" y="4058479"/>
            <a:ext cx="2451953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err="1" smtClean="0"/>
              <a:t>Виконав</a:t>
            </a:r>
            <a:r>
              <a:rPr lang="ru-RU" dirty="0" smtClean="0"/>
              <a:t>: </a:t>
            </a:r>
          </a:p>
          <a:p>
            <a:r>
              <a:rPr lang="ru-RU" dirty="0" smtClean="0"/>
              <a:t>студент </a:t>
            </a:r>
            <a:r>
              <a:rPr lang="ru-RU" dirty="0" err="1" smtClean="0"/>
              <a:t>групи</a:t>
            </a:r>
            <a:r>
              <a:rPr lang="ru-RU" dirty="0" smtClean="0"/>
              <a:t> КН-310 </a:t>
            </a:r>
          </a:p>
          <a:p>
            <a:r>
              <a:rPr lang="ru-RU" dirty="0" err="1" smtClean="0"/>
              <a:t>Мойсак</a:t>
            </a:r>
            <a:r>
              <a:rPr lang="ru-RU" dirty="0" smtClean="0"/>
              <a:t> </a:t>
            </a:r>
            <a:r>
              <a:rPr lang="ru-RU" dirty="0" err="1" smtClean="0"/>
              <a:t>Юрій</a:t>
            </a:r>
            <a:r>
              <a:rPr lang="ru-RU" dirty="0" smtClean="0"/>
              <a:t> </a:t>
            </a:r>
            <a:r>
              <a:rPr lang="ru-RU" dirty="0" err="1" smtClean="0"/>
              <a:t>Ігорович</a:t>
            </a:r>
            <a:r>
              <a:rPr lang="ru-RU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41448" y="5219630"/>
            <a:ext cx="4151136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err="1" smtClean="0"/>
              <a:t>Науковий</a:t>
            </a:r>
            <a:r>
              <a:rPr lang="ru-RU" dirty="0" smtClean="0"/>
              <a:t> </a:t>
            </a:r>
            <a:r>
              <a:rPr lang="ru-RU" dirty="0" err="1" smtClean="0"/>
              <a:t>керівник</a:t>
            </a:r>
            <a:r>
              <a:rPr lang="ru-RU" dirty="0" smtClean="0"/>
              <a:t>: </a:t>
            </a:r>
          </a:p>
          <a:p>
            <a:r>
              <a:rPr lang="ru-RU" dirty="0" smtClean="0"/>
              <a:t>к. </a:t>
            </a:r>
            <a:r>
              <a:rPr lang="ru-RU" dirty="0" err="1" smtClean="0"/>
              <a:t>фіз</a:t>
            </a:r>
            <a:r>
              <a:rPr lang="ru-RU" dirty="0" smtClean="0"/>
              <a:t>-мат. наук, </a:t>
            </a:r>
            <a:r>
              <a:rPr lang="ru-RU" dirty="0" err="1" smtClean="0"/>
              <a:t>асистент</a:t>
            </a:r>
            <a:r>
              <a:rPr lang="ru-RU" dirty="0" smtClean="0"/>
              <a:t> </a:t>
            </a:r>
            <a:r>
              <a:rPr lang="ru-RU" dirty="0" err="1" smtClean="0"/>
              <a:t>кафедри</a:t>
            </a:r>
            <a:r>
              <a:rPr lang="ru-RU" dirty="0" smtClean="0"/>
              <a:t> САПР </a:t>
            </a:r>
          </a:p>
          <a:p>
            <a:r>
              <a:rPr lang="ru-RU" dirty="0" smtClean="0"/>
              <a:t>Климкович Тамара </a:t>
            </a:r>
            <a:r>
              <a:rPr lang="ru-RU" dirty="0" err="1" smtClean="0"/>
              <a:t>Анатоліївна</a:t>
            </a:r>
            <a:r>
              <a:rPr lang="ru-RU" dirty="0" smtClean="0"/>
              <a:t>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24" y="1610138"/>
            <a:ext cx="2241275" cy="2241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5353" y="2986001"/>
            <a:ext cx="207300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GuitarShop</a:t>
            </a:r>
            <a:endParaRPr lang="ru-RU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575354" y="2273697"/>
            <a:ext cx="207300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800" dirty="0" err="1" smtClean="0"/>
              <a:t>Назва</a:t>
            </a:r>
            <a:r>
              <a:rPr lang="ru-RU" sz="2800" dirty="0" smtClean="0"/>
              <a:t> сайту</a:t>
            </a:r>
            <a:r>
              <a:rPr lang="en-US" sz="2800" dirty="0"/>
              <a:t>: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0003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2" y="175591"/>
            <a:ext cx="1009955" cy="10099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3067" y="485095"/>
            <a:ext cx="154430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GuitarShop</a:t>
            </a:r>
            <a:endParaRPr lang="ru-RU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817716" y="2419109"/>
            <a:ext cx="4556567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800" dirty="0" err="1" smtClean="0"/>
              <a:t>Дякую</a:t>
            </a:r>
            <a:r>
              <a:rPr lang="ru-RU" sz="4800" dirty="0" smtClean="0"/>
              <a:t> за </a:t>
            </a:r>
            <a:r>
              <a:rPr lang="ru-RU" sz="4800" dirty="0" err="1" smtClean="0"/>
              <a:t>увагу</a:t>
            </a:r>
            <a:r>
              <a:rPr lang="ru-RU" sz="4800" dirty="0" smtClean="0"/>
              <a:t>!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1950" cy="687733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950" y="-214110"/>
            <a:ext cx="7191950" cy="709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5684" y="885205"/>
            <a:ext cx="88753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Мета</a:t>
            </a:r>
            <a:r>
              <a:rPr lang="en-US" sz="2000" dirty="0"/>
              <a:t>:</a:t>
            </a:r>
            <a:endParaRPr lang="ru-RU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525684" y="2562253"/>
            <a:ext cx="129264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err="1" smtClean="0"/>
              <a:t>Завдання</a:t>
            </a:r>
            <a:r>
              <a:rPr lang="en-US" sz="2000" dirty="0" smtClean="0"/>
              <a:t>:</a:t>
            </a:r>
            <a:endParaRPr lang="ru-RU" sz="2000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2" y="175591"/>
            <a:ext cx="1009955" cy="10099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3067" y="485095"/>
            <a:ext cx="154430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GuitarShop</a:t>
            </a:r>
            <a:endParaRPr lang="ru-RU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525684" y="1404730"/>
            <a:ext cx="5140632" cy="10156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2000" dirty="0" err="1" smtClean="0"/>
              <a:t>Розробити</a:t>
            </a:r>
            <a:r>
              <a:rPr lang="ru-RU" sz="2000" dirty="0" smtClean="0"/>
              <a:t> </a:t>
            </a:r>
            <a:r>
              <a:rPr lang="uk-UA" sz="2000" dirty="0" smtClean="0"/>
              <a:t>інформаційну </a:t>
            </a:r>
            <a:r>
              <a:rPr lang="uk-UA" sz="2000" dirty="0" smtClean="0"/>
              <a:t>систему, яка  дозволяє користувачам додавати власні товари, переглядати й замовляти їх</a:t>
            </a:r>
            <a:endParaRPr lang="ru-RU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525684" y="3104223"/>
            <a:ext cx="5140633" cy="31700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Реалізувати базу даних для роботи з системою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Встановити з</a:t>
            </a:r>
            <a:r>
              <a:rPr lang="ru-RU" sz="2000" dirty="0" smtClean="0"/>
              <a:t>в</a:t>
            </a:r>
            <a:r>
              <a:rPr lang="en-US" sz="2000" dirty="0" smtClean="0"/>
              <a:t>’</a:t>
            </a:r>
            <a:r>
              <a:rPr lang="ru-RU" sz="2000" dirty="0" err="1" smtClean="0"/>
              <a:t>язки</a:t>
            </a:r>
            <a:r>
              <a:rPr lang="ru-RU" sz="2000" dirty="0" smtClean="0"/>
              <a:t> м</a:t>
            </a:r>
            <a:r>
              <a:rPr lang="uk-UA" sz="2000" dirty="0" err="1" smtClean="0"/>
              <a:t>іж</a:t>
            </a:r>
            <a:r>
              <a:rPr lang="uk-UA" sz="2000" dirty="0" smtClean="0"/>
              <a:t> таблицями взаємодії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Створити зручний користувацький інтерфейс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Підключити БД до створеного сайту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Реалізувати коректну роботу між </a:t>
            </a:r>
            <a:br>
              <a:rPr lang="uk-UA" sz="2000" dirty="0" smtClean="0"/>
            </a:br>
            <a:r>
              <a:rPr lang="uk-UA" sz="2000" dirty="0" smtClean="0"/>
              <a:t>користувацьким інтерфейсом </a:t>
            </a:r>
            <a:r>
              <a:rPr lang="ru-RU" sz="2000" dirty="0" smtClean="0"/>
              <a:t>та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Протестувати коректну роботу системи</a:t>
            </a:r>
          </a:p>
        </p:txBody>
      </p:sp>
    </p:spTree>
    <p:extLst>
      <p:ext uri="{BB962C8B-B14F-4D97-AF65-F5344CB8AC3E}">
        <p14:creationId xmlns:p14="http://schemas.microsoft.com/office/powerpoint/2010/main" val="35896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5684" y="885205"/>
            <a:ext cx="246168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err="1" smtClean="0"/>
              <a:t>Актуальність</a:t>
            </a:r>
            <a:r>
              <a:rPr lang="ru-RU" sz="2000" dirty="0" smtClean="0"/>
              <a:t> </a:t>
            </a:r>
            <a:r>
              <a:rPr lang="ru-RU" sz="2000" dirty="0" err="1" smtClean="0"/>
              <a:t>роботи</a:t>
            </a:r>
            <a:r>
              <a:rPr lang="en-US" sz="2000" dirty="0" smtClean="0"/>
              <a:t>:</a:t>
            </a:r>
            <a:endParaRPr lang="ru-RU" sz="2000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2" y="175591"/>
            <a:ext cx="1009955" cy="10099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3067" y="485095"/>
            <a:ext cx="154430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GuitarShop</a:t>
            </a:r>
            <a:endParaRPr lang="ru-RU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525684" y="1505235"/>
            <a:ext cx="5140632" cy="163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uk-UA" sz="2000" dirty="0" smtClean="0"/>
              <a:t>Провівши огляд гітарних магазинів можна побачити притаманні для всіх функції, такі як</a:t>
            </a:r>
            <a:r>
              <a:rPr lang="en-US" sz="2000" dirty="0" smtClean="0"/>
              <a:t>:</a:t>
            </a:r>
          </a:p>
          <a:p>
            <a:pPr algn="just"/>
            <a:r>
              <a:rPr lang="ru-RU" sz="2000" dirty="0" err="1"/>
              <a:t>з</a:t>
            </a:r>
            <a:r>
              <a:rPr lang="ru-RU" sz="2000" dirty="0" err="1" smtClean="0"/>
              <a:t>амовлення</a:t>
            </a:r>
            <a:r>
              <a:rPr lang="ru-RU" sz="2000" dirty="0" smtClean="0"/>
              <a:t> товару, </a:t>
            </a:r>
            <a:r>
              <a:rPr lang="uk-UA" sz="2000" dirty="0" smtClean="0"/>
              <a:t>пошук товару за певним фільтром, реалізація корзини та відправка зворотної форми після придбання товару.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25684" y="3356371"/>
            <a:ext cx="5140632" cy="28623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uk-UA" sz="2000" dirty="0" smtClean="0"/>
              <a:t>Проте майже ні на одному не можна завантажувати дані про свої власні вироби – </a:t>
            </a:r>
            <a:r>
              <a:rPr lang="uk-UA" sz="2000" dirty="0" err="1" smtClean="0"/>
              <a:t>кастомні</a:t>
            </a:r>
            <a:r>
              <a:rPr lang="uk-UA" sz="2000" dirty="0" smtClean="0"/>
              <a:t> музичні інструменти. Що є дуже погано, оскільки існує чимало майстрів по виготовленню цих інструментів, які охоче хотіли б розвивати свій власний бізнес. </a:t>
            </a:r>
            <a:br>
              <a:rPr lang="uk-UA" sz="2000" dirty="0" smtClean="0"/>
            </a:br>
            <a:r>
              <a:rPr lang="uk-UA" sz="2000" dirty="0" smtClean="0"/>
              <a:t>Створена система надає такі можливості. Кожен користувач зможе власноруч виставити свій товар на продаж.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52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2" y="175591"/>
            <a:ext cx="1009955" cy="10099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3067" y="485095"/>
            <a:ext cx="154430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GuitarShop</a:t>
            </a:r>
            <a:endParaRPr lang="ru-RU" sz="2000" dirty="0" smtClean="0"/>
          </a:p>
        </p:txBody>
      </p:sp>
      <p:grpSp>
        <p:nvGrpSpPr>
          <p:cNvPr id="6" name="Группа 5"/>
          <p:cNvGrpSpPr/>
          <p:nvPr/>
        </p:nvGrpSpPr>
        <p:grpSpPr>
          <a:xfrm>
            <a:off x="387536" y="1349344"/>
            <a:ext cx="11416927" cy="5345458"/>
            <a:chOff x="543864" y="1349344"/>
            <a:chExt cx="11416927" cy="5345458"/>
          </a:xfrm>
        </p:grpSpPr>
        <p:sp>
          <p:nvSpPr>
            <p:cNvPr id="5" name="TextBox 4"/>
            <p:cNvSpPr txBox="1"/>
            <p:nvPr/>
          </p:nvSpPr>
          <p:spPr>
            <a:xfrm>
              <a:off x="543864" y="1390114"/>
              <a:ext cx="1805797" cy="40011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UML</a:t>
              </a:r>
              <a:r>
                <a:rPr lang="ru-RU" sz="2000" dirty="0" smtClean="0"/>
                <a:t> </a:t>
              </a:r>
              <a:r>
                <a:rPr lang="uk-UA" sz="2000" dirty="0" smtClean="0"/>
                <a:t>діаграма</a:t>
              </a:r>
              <a:r>
                <a:rPr lang="en-US" sz="2000" dirty="0" smtClean="0"/>
                <a:t>: </a:t>
              </a:r>
              <a:endParaRPr lang="ru-RU" sz="2000" dirty="0" smtClean="0"/>
            </a:p>
          </p:txBody>
        </p:sp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4" y="1903727"/>
              <a:ext cx="5562600" cy="479107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267873" y="1349344"/>
              <a:ext cx="3468473" cy="40011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uk-UA" sz="2000" dirty="0" smtClean="0"/>
                <a:t>Функціонально-логічна схема</a:t>
              </a:r>
              <a:r>
                <a:rPr lang="en-US" sz="2000" dirty="0" smtClean="0"/>
                <a:t>:</a:t>
              </a:r>
              <a:endParaRPr lang="ru-RU" sz="2000" dirty="0" smtClean="0"/>
            </a:p>
          </p:txBody>
        </p:sp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7873" y="1903726"/>
              <a:ext cx="5692918" cy="4791076"/>
            </a:xfrm>
            <a:prstGeom prst="rect">
              <a:avLst/>
            </a:prstGeom>
            <a:solidFill>
              <a:schemeClr val="lt1"/>
            </a:solidFill>
          </p:spPr>
        </p:pic>
      </p:grpSp>
    </p:spTree>
    <p:extLst>
      <p:ext uri="{BB962C8B-B14F-4D97-AF65-F5344CB8AC3E}">
        <p14:creationId xmlns:p14="http://schemas.microsoft.com/office/powerpoint/2010/main" val="8167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2" y="175591"/>
            <a:ext cx="1009955" cy="10099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3067" y="485095"/>
            <a:ext cx="154430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GuitarShop</a:t>
            </a:r>
            <a:endParaRPr lang="ru-RU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302889" y="175591"/>
            <a:ext cx="4785675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Ре</a:t>
            </a:r>
            <a:r>
              <a:rPr lang="uk-UA" sz="3200" dirty="0" err="1" smtClean="0"/>
              <a:t>єстрація</a:t>
            </a:r>
            <a:r>
              <a:rPr lang="uk-UA" sz="3200" dirty="0" smtClean="0"/>
              <a:t> та авторизація</a:t>
            </a:r>
            <a:r>
              <a:rPr lang="en-US" sz="3200" dirty="0" smtClean="0"/>
              <a:t>:</a:t>
            </a:r>
            <a:endParaRPr lang="ru-RU" sz="3200" dirty="0" smtClean="0"/>
          </a:p>
        </p:txBody>
      </p:sp>
      <p:grpSp>
        <p:nvGrpSpPr>
          <p:cNvPr id="3" name="Группа 2"/>
          <p:cNvGrpSpPr/>
          <p:nvPr/>
        </p:nvGrpSpPr>
        <p:grpSpPr>
          <a:xfrm>
            <a:off x="447063" y="2106278"/>
            <a:ext cx="11297873" cy="3378634"/>
            <a:chOff x="613978" y="2106278"/>
            <a:chExt cx="11297873" cy="3378634"/>
          </a:xfrm>
        </p:grpSpPr>
        <p:pic>
          <p:nvPicPr>
            <p:cNvPr id="13" name="Рисунок 12"/>
            <p:cNvPicPr/>
            <p:nvPr/>
          </p:nvPicPr>
          <p:blipFill rotWithShape="1">
            <a:blip r:embed="rId4"/>
            <a:srcRect l="30232" t="7020" r="30271" b="27467"/>
            <a:stretch/>
          </p:blipFill>
          <p:spPr bwMode="auto">
            <a:xfrm>
              <a:off x="613978" y="2106278"/>
              <a:ext cx="4325479" cy="337863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4" name="Рисунок 13"/>
            <p:cNvPicPr/>
            <p:nvPr/>
          </p:nvPicPr>
          <p:blipFill rotWithShape="1">
            <a:blip r:embed="rId5"/>
            <a:srcRect l="35341" t="7950" r="35355" b="26609"/>
            <a:stretch/>
          </p:blipFill>
          <p:spPr bwMode="auto">
            <a:xfrm>
              <a:off x="5041829" y="2106278"/>
              <a:ext cx="3150761" cy="337863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5" name="Рисунок 14"/>
            <p:cNvPicPr/>
            <p:nvPr/>
          </p:nvPicPr>
          <p:blipFill rotWithShape="1">
            <a:blip r:embed="rId6"/>
            <a:srcRect l="35350" t="7284" r="34807" b="32533"/>
            <a:stretch/>
          </p:blipFill>
          <p:spPr bwMode="auto">
            <a:xfrm>
              <a:off x="8294962" y="2106278"/>
              <a:ext cx="3616889" cy="337863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410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2" y="175591"/>
            <a:ext cx="1009955" cy="10099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3067" y="485095"/>
            <a:ext cx="154430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GuitarShop</a:t>
            </a:r>
            <a:endParaRPr lang="ru-RU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302889" y="175591"/>
            <a:ext cx="4785675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dirty="0" err="1" smtClean="0"/>
              <a:t>Вза</a:t>
            </a:r>
            <a:r>
              <a:rPr lang="uk-UA" sz="3200" dirty="0" err="1" smtClean="0"/>
              <a:t>ємодія</a:t>
            </a:r>
            <a:r>
              <a:rPr lang="uk-UA" sz="3200" dirty="0" smtClean="0"/>
              <a:t> з товарами</a:t>
            </a:r>
            <a:endParaRPr lang="ru-RU" sz="320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197192" y="3360632"/>
            <a:ext cx="11797617" cy="3269490"/>
            <a:chOff x="193812" y="1381361"/>
            <a:chExt cx="11797617" cy="326949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1176" y="1381361"/>
              <a:ext cx="3690253" cy="3269489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812" y="1381362"/>
              <a:ext cx="7999632" cy="3269489"/>
            </a:xfrm>
            <a:prstGeom prst="rect">
              <a:avLst/>
            </a:prstGeom>
          </p:spPr>
        </p:pic>
      </p:grpSp>
      <p:grpSp>
        <p:nvGrpSpPr>
          <p:cNvPr id="5" name="Группа 4"/>
          <p:cNvGrpSpPr/>
          <p:nvPr/>
        </p:nvGrpSpPr>
        <p:grpSpPr>
          <a:xfrm>
            <a:off x="1910235" y="1185546"/>
            <a:ext cx="8371531" cy="1978067"/>
            <a:chOff x="1710788" y="1185546"/>
            <a:chExt cx="8371531" cy="1978067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10788" y="1185546"/>
              <a:ext cx="5085080" cy="1978067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96460" y="1185546"/>
              <a:ext cx="3185859" cy="19780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8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2" y="175591"/>
            <a:ext cx="1009955" cy="10099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3067" y="485095"/>
            <a:ext cx="154430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GuitarShop</a:t>
            </a:r>
            <a:endParaRPr lang="ru-RU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10897" y="175591"/>
            <a:ext cx="7377668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3200" dirty="0" smtClean="0"/>
              <a:t>Адміністрування та профіль користувачів</a:t>
            </a:r>
            <a:endParaRPr lang="ru-RU" sz="32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1453073" y="1280431"/>
            <a:ext cx="9285854" cy="5281820"/>
            <a:chOff x="1527858" y="1361454"/>
            <a:chExt cx="9285854" cy="528182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7858" y="1361454"/>
              <a:ext cx="9285854" cy="2531612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7858" y="4022545"/>
              <a:ext cx="9285854" cy="2620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99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2" y="175591"/>
            <a:ext cx="1009955" cy="10099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3067" y="485095"/>
            <a:ext cx="154430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GuitarShop</a:t>
            </a:r>
            <a:endParaRPr lang="ru-RU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183301" y="175591"/>
            <a:ext cx="3905264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dirty="0" err="1" smtClean="0"/>
              <a:t>Створення</a:t>
            </a:r>
            <a:r>
              <a:rPr lang="ru-RU" sz="3200" dirty="0" smtClean="0"/>
              <a:t> </a:t>
            </a:r>
            <a:r>
              <a:rPr lang="ru-RU" sz="3200" dirty="0" err="1" smtClean="0"/>
              <a:t>звітностей</a:t>
            </a:r>
            <a:endParaRPr lang="ru-RU" sz="3200" dirty="0" smtClean="0"/>
          </a:p>
        </p:txBody>
      </p:sp>
      <p:grpSp>
        <p:nvGrpSpPr>
          <p:cNvPr id="7" name="Группа 6"/>
          <p:cNvGrpSpPr/>
          <p:nvPr/>
        </p:nvGrpSpPr>
        <p:grpSpPr>
          <a:xfrm>
            <a:off x="282099" y="2315935"/>
            <a:ext cx="11581951" cy="2872256"/>
            <a:chOff x="282099" y="2315935"/>
            <a:chExt cx="11581951" cy="2872256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099" y="2315936"/>
              <a:ext cx="5951473" cy="2872255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6597" y="2315935"/>
              <a:ext cx="5527453" cy="2872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12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2" y="175591"/>
            <a:ext cx="1009955" cy="10099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3067" y="485095"/>
            <a:ext cx="154430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GuitarShop</a:t>
            </a:r>
            <a:endParaRPr lang="ru-RU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703408" y="2432653"/>
            <a:ext cx="8785185" cy="224676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000" dirty="0" smtClean="0"/>
              <a:t>Проаналізовано актуальність та доцільність роботи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000" dirty="0" smtClean="0"/>
              <a:t>На основі проведених досліджень створено моделі та діаграми системи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000" dirty="0" smtClean="0"/>
              <a:t>Реалізовано структуру системи відповідно до моделей</a:t>
            </a: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000" dirty="0" smtClean="0"/>
              <a:t>Створено БД та зв</a:t>
            </a:r>
            <a:r>
              <a:rPr lang="en-US" sz="2000" dirty="0" smtClean="0"/>
              <a:t>’</a:t>
            </a:r>
            <a:r>
              <a:rPr lang="ru-RU" sz="2000" dirty="0" err="1" smtClean="0"/>
              <a:t>язки</a:t>
            </a:r>
            <a:r>
              <a:rPr lang="ru-RU" sz="2000" dirty="0" smtClean="0"/>
              <a:t> м</a:t>
            </a:r>
            <a:r>
              <a:rPr lang="uk-UA" sz="2000" dirty="0" err="1" smtClean="0"/>
              <a:t>іж</a:t>
            </a:r>
            <a:r>
              <a:rPr lang="uk-UA" sz="2000" dirty="0" smtClean="0"/>
              <a:t> таблицями в ній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000" dirty="0" smtClean="0"/>
              <a:t>Написано користувацький інтерфейс  для взаємодії його з системою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000" dirty="0" smtClean="0"/>
              <a:t>Підключено проект до БД</a:t>
            </a:r>
            <a:r>
              <a:rPr lang="en-US" sz="2000" dirty="0" smtClean="0"/>
              <a:t> </a:t>
            </a:r>
            <a:r>
              <a:rPr lang="ru-RU" sz="2000" dirty="0" smtClean="0"/>
              <a:t>та реал</a:t>
            </a:r>
            <a:r>
              <a:rPr lang="uk-UA" sz="2000" dirty="0" err="1" smtClean="0"/>
              <a:t>ізовано</a:t>
            </a:r>
            <a:r>
              <a:rPr lang="uk-UA" sz="2000" dirty="0" smtClean="0"/>
              <a:t> коректну її роботу з інтерфейсом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000" dirty="0" smtClean="0"/>
              <a:t>Проведено тестування створеної системи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28212" y="1138218"/>
            <a:ext cx="2091159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dirty="0" err="1" smtClean="0"/>
              <a:t>Висновки</a:t>
            </a:r>
            <a:r>
              <a:rPr lang="en-US" sz="3200" dirty="0" smtClean="0"/>
              <a:t>: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4078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290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BLENDER .</dc:creator>
  <cp:lastModifiedBy>BLENDER .</cp:lastModifiedBy>
  <cp:revision>49</cp:revision>
  <dcterms:created xsi:type="dcterms:W3CDTF">2021-12-02T13:14:18Z</dcterms:created>
  <dcterms:modified xsi:type="dcterms:W3CDTF">2021-12-02T16:35:16Z</dcterms:modified>
</cp:coreProperties>
</file>