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3" r:id="rId3"/>
    <p:sldId id="304" r:id="rId4"/>
    <p:sldId id="305" r:id="rId5"/>
    <p:sldId id="306" r:id="rId6"/>
    <p:sldId id="307" r:id="rId7"/>
    <p:sldId id="308" r:id="rId8"/>
    <p:sldId id="322" r:id="rId9"/>
  </p:sldIdLst>
  <p:sldSz cx="3657600" cy="36576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>
      <p:cViewPr>
        <p:scale>
          <a:sx n="150" d="100"/>
          <a:sy n="150" d="100"/>
        </p:scale>
        <p:origin x="-3552" y="-756"/>
      </p:cViewPr>
      <p:guideLst>
        <p:guide orient="horz" pos="115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spatial%20analysis%20RR\R&amp;R\Analysis\R_scripts\MW_analysis\Desktop\All_DTOS\MW1A4\results_mw1A_4_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spatial%20analysis%20RR\R&amp;R\Analysis\R_scripts\MW_analysis\Desktop\All_DTOS\MW1A4\results_mw1A_4_n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spatial%20analysis%20RR\R&amp;R\Analysis\R_scripts\MW_analysis\Desktop\All_DTOS\MW1A4\results_mw1A_4_n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spatial%20analysis%20RR\R&amp;R\Analysis\R_scripts\MW_analysis\Desktop\All_DTOS\MW1A4\results_mw1A_4_new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spatial%20analysis%20RR\R&amp;R\Analysis\R_scripts\MW_analysis\Desktop\All_DTOS\MW1A4\results_mw1A_4_ne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orio\Dropbox\spatial%20analysis%20RR\R&amp;R\Analysis\R_scripts\MW_analysis\Desktop\MW1A4\results_mw1A_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enf_variation_x_road_graphs!$G$61</c:f>
              <c:strCache>
                <c:ptCount val="1"/>
                <c:pt idx="0">
                  <c:v>Tactic x 0 DTO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enf_variation_x_road_graphs!$H$61:$Q$61</c:f>
              <c:numCache>
                <c:formatCode>0</c:formatCode>
                <c:ptCount val="10"/>
                <c:pt idx="0">
                  <c:v>0.19007518611097574</c:v>
                </c:pt>
                <c:pt idx="1">
                  <c:v>0.18085833266725992</c:v>
                </c:pt>
                <c:pt idx="2">
                  <c:v>0.17171286159366206</c:v>
                </c:pt>
                <c:pt idx="3">
                  <c:v>0.16263822005045236</c:v>
                </c:pt>
                <c:pt idx="4">
                  <c:v>0.15363385947951569</c:v>
                </c:pt>
                <c:pt idx="5">
                  <c:v>0.14469923557119113</c:v>
                </c:pt>
                <c:pt idx="6">
                  <c:v>0.13583380823136815</c:v>
                </c:pt>
                <c:pt idx="7">
                  <c:v>0.12703704154883866</c:v>
                </c:pt>
                <c:pt idx="8">
                  <c:v>0.11830840376290142</c:v>
                </c:pt>
                <c:pt idx="9">
                  <c:v>0.10964736723121682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enf_variation_x_road_graphs!$G$62</c:f>
              <c:strCache>
                <c:ptCount val="1"/>
                <c:pt idx="0">
                  <c:v>Tactic x 1 DTO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enf_variation_x_road_graphs!$H$62:$Q$62</c:f>
              <c:numCache>
                <c:formatCode>0</c:formatCode>
                <c:ptCount val="10"/>
                <c:pt idx="0">
                  <c:v>0.28525158700190989</c:v>
                </c:pt>
                <c:pt idx="1">
                  <c:v>0.3075308192502948</c:v>
                </c:pt>
                <c:pt idx="2">
                  <c:v>0.3301962515194361</c:v>
                </c:pt>
                <c:pt idx="3">
                  <c:v>0.35325457840519681</c:v>
                </c:pt>
                <c:pt idx="4">
                  <c:v>0.37671261055111227</c:v>
                </c:pt>
                <c:pt idx="5">
                  <c:v>0.40057727666002285</c:v>
                </c:pt>
                <c:pt idx="6">
                  <c:v>0.42485562554057776</c:v>
                </c:pt>
                <c:pt idx="7">
                  <c:v>0.44955482818920989</c:v>
                </c:pt>
                <c:pt idx="8">
                  <c:v>0.47468217990820616</c:v>
                </c:pt>
                <c:pt idx="9">
                  <c:v>0.5002451024604897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enf_variation_x_road_graphs!$G$63</c:f>
              <c:strCache>
                <c:ptCount val="1"/>
                <c:pt idx="0">
                  <c:v>Tactic x 2 DTOs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enf_variation_x_road_graphs!$H$63:$Q$63</c:f>
              <c:numCache>
                <c:formatCode>0</c:formatCode>
                <c:ptCount val="10"/>
                <c:pt idx="0">
                  <c:v>0.38803973158120209</c:v>
                </c:pt>
                <c:pt idx="1">
                  <c:v>0.44779165797789666</c:v>
                </c:pt>
                <c:pt idx="2">
                  <c:v>0.51011576774001166</c:v>
                </c:pt>
                <c:pt idx="3">
                  <c:v>0.57512278746105383</c:v>
                </c:pt>
                <c:pt idx="4">
                  <c:v>0.64292821026038194</c:v>
                </c:pt>
                <c:pt idx="5">
                  <c:v>0.71365250097121224</c:v>
                </c:pt>
                <c:pt idx="6">
                  <c:v>0.78742131016149375</c:v>
                </c:pt>
                <c:pt idx="7">
                  <c:v>0.86436569736789504</c:v>
                </c:pt>
                <c:pt idx="8">
                  <c:v>0.94462236393949706</c:v>
                </c:pt>
                <c:pt idx="9">
                  <c:v>1.0283338959048782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enf_variation_x_road_graphs!$G$64</c:f>
              <c:strCache>
                <c:ptCount val="1"/>
                <c:pt idx="0">
                  <c:v>Tactic x 3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enf_variation_x_road_graphs!$H$64:$Q$64</c:f>
              <c:numCache>
                <c:formatCode>0</c:formatCode>
                <c:ptCount val="10"/>
                <c:pt idx="0">
                  <c:v>0.49904836993222279</c:v>
                </c:pt>
                <c:pt idx="1">
                  <c:v>0.60309849224987144</c:v>
                </c:pt>
                <c:pt idx="2">
                  <c:v>0.71437081511252809</c:v>
                </c:pt>
                <c:pt idx="3">
                  <c:v>0.83336663712081394</c:v>
                </c:pt>
                <c:pt idx="4">
                  <c:v>0.96062205240413934</c:v>
                </c:pt>
                <c:pt idx="5">
                  <c:v>1.0967103658056301</c:v>
                </c:pt>
                <c:pt idx="6">
                  <c:v>1.2422446757069321</c:v>
                </c:pt>
                <c:pt idx="7">
                  <c:v>1.3978806361289111</c:v>
                </c:pt>
                <c:pt idx="8">
                  <c:v>1.5643194105519238</c:v>
                </c:pt>
                <c:pt idx="9">
                  <c:v>1.7423108307630759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enf_variation_x_road_graphs!$G$65</c:f>
              <c:strCache>
                <c:ptCount val="1"/>
                <c:pt idx="0">
                  <c:v>Tactic x 4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enf_variation_x_road_graphs!$H$65:$Q$65</c:f>
              <c:numCache>
                <c:formatCode>0</c:formatCode>
                <c:ptCount val="10"/>
                <c:pt idx="0">
                  <c:v>0.61893493699678959</c:v>
                </c:pt>
                <c:pt idx="1">
                  <c:v>0.77506532911177084</c:v>
                </c:pt>
                <c:pt idx="2">
                  <c:v>0.94625296582930396</c:v>
                </c:pt>
                <c:pt idx="3">
                  <c:v>1.1339499706722336</c:v>
                </c:pt>
                <c:pt idx="4">
                  <c:v>1.3397485102311268</c:v>
                </c:pt>
                <c:pt idx="5">
                  <c:v>1.5653942999442645</c:v>
                </c:pt>
                <c:pt idx="6">
                  <c:v>1.8128014123776102</c:v>
                </c:pt>
                <c:pt idx="7">
                  <c:v>2.0840685136181083</c:v>
                </c:pt>
                <c:pt idx="8">
                  <c:v>2.3814966655078322</c:v>
                </c:pt>
                <c:pt idx="9">
                  <c:v>2.7076088447289588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enf_variation_x_road_graphs!$G$66</c:f>
              <c:strCache>
                <c:ptCount val="1"/>
                <c:pt idx="0">
                  <c:v>Tactic x 5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enf_variation_x_road_graphs!$H$66:$Q$66</c:f>
              <c:numCache>
                <c:formatCode>0</c:formatCode>
                <c:ptCount val="10"/>
                <c:pt idx="0">
                  <c:v>0.74840944615236249</c:v>
                </c:pt>
                <c:pt idx="1">
                  <c:v>0.9654793126232708</c:v>
                </c:pt>
                <c:pt idx="2">
                  <c:v>1.2094990031376209</c:v>
                </c:pt>
                <c:pt idx="3">
                  <c:v>1.4838144128570976</c:v>
                </c:pt>
                <c:pt idx="4">
                  <c:v>1.7921868390779192</c:v>
                </c:pt>
                <c:pt idx="5">
                  <c:v>2.1388445545542827</c:v>
                </c:pt>
                <c:pt idx="6">
                  <c:v>2.5285407837924887</c:v>
                </c:pt>
                <c:pt idx="7">
                  <c:v>2.9666188772622739</c:v>
                </c:pt>
                <c:pt idx="8">
                  <c:v>3.4590855771666575</c:v>
                </c:pt>
                <c:pt idx="9">
                  <c:v>4.012693379359674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enf_variation_x_road_graphs!$G$67</c:f>
              <c:strCache>
                <c:ptCount val="1"/>
                <c:pt idx="0">
                  <c:v>Tactic x 6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enf_variation_x_road_graphs!$H$67:$Q$67</c:f>
              <c:numCache>
                <c:formatCode>0</c:formatCode>
                <c:ptCount val="10"/>
                <c:pt idx="0">
                  <c:v>0.88823869417852519</c:v>
                </c:pt>
                <c:pt idx="1">
                  <c:v>1.1763192965315339</c:v>
                </c:pt>
                <c:pt idx="2">
                  <c:v>1.5083511396402445</c:v>
                </c:pt>
                <c:pt idx="3">
                  <c:v>1.8910396786730637</c:v>
                </c:pt>
                <c:pt idx="4">
                  <c:v>2.3321133917720935</c:v>
                </c:pt>
                <c:pt idx="5">
                  <c:v>2.8404798583473605</c:v>
                </c:pt>
                <c:pt idx="6">
                  <c:v>3.4264056495771769</c:v>
                </c:pt>
                <c:pt idx="7">
                  <c:v>4.1017236640423489</c:v>
                </c:pt>
                <c:pt idx="8">
                  <c:v>4.8800720956824044</c:v>
                </c:pt>
                <c:pt idx="9">
                  <c:v>5.7771698600835553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enf_variation_x_road_graphs!$G$68</c:f>
              <c:strCache>
                <c:ptCount val="1"/>
                <c:pt idx="0">
                  <c:v>Tactic x 7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enf_variation_x_road_graphs!$H$68:$Q$68</c:f>
              <c:numCache>
                <c:formatCode>0</c:formatCode>
                <c:ptCount val="10"/>
                <c:pt idx="0">
                  <c:v>1.0392508025161495</c:v>
                </c:pt>
                <c:pt idx="1">
                  <c:v>1.4097764092637615</c:v>
                </c:pt>
                <c:pt idx="2">
                  <c:v>1.8476253805952148</c:v>
                </c:pt>
                <c:pt idx="3">
                  <c:v>2.3650301650548164</c:v>
                </c:pt>
                <c:pt idx="4">
                  <c:v>2.97644580951235</c:v>
                </c:pt>
                <c:pt idx="5">
                  <c:v>3.6989537984515346</c:v>
                </c:pt>
                <c:pt idx="6">
                  <c:v>4.5527392696167288</c:v>
                </c:pt>
                <c:pt idx="7">
                  <c:v>5.5616549382767317</c:v>
                </c:pt>
                <c:pt idx="8">
                  <c:v>6.7538874847950954</c:v>
                </c:pt>
                <c:pt idx="9">
                  <c:v>8.1627450227749812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enf_variation_x_road_graphs!$G$69</c:f>
              <c:strCache>
                <c:ptCount val="1"/>
                <c:pt idx="0">
                  <c:v>Tactic x 8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enf_variation_x_road_graphs!$H$69:$Q$69</c:f>
              <c:numCache>
                <c:formatCode>0</c:formatCode>
                <c:ptCount val="10"/>
                <c:pt idx="0">
                  <c:v>1.2023401217142871</c:v>
                </c:pt>
                <c:pt idx="1">
                  <c:v>1.6682768249580722</c:v>
                </c:pt>
                <c:pt idx="2">
                  <c:v>2.2327891338901829</c:v>
                </c:pt>
                <c:pt idx="3">
                  <c:v>2.9167321345537882</c:v>
                </c:pt>
                <c:pt idx="4">
                  <c:v>3.7453731061592341</c:v>
                </c:pt>
                <c:pt idx="5">
                  <c:v>4.749324983957516</c:v>
                </c:pt>
                <c:pt idx="6">
                  <c:v>5.9656773095997133</c:v>
                </c:pt>
                <c:pt idx="7">
                  <c:v>7.4393664502982002</c:v>
                </c:pt>
                <c:pt idx="8">
                  <c:v>9.2248357075432335</c:v>
                </c:pt>
                <c:pt idx="9">
                  <c:v>11.388046645676468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enf_variation_x_road_graphs!$G$70</c:f>
              <c:strCache>
                <c:ptCount val="1"/>
                <c:pt idx="0">
                  <c:v>Tactic x 9 DTOs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enf_variation_x_road_graphs!$H$70:$Q$70</c:f>
              <c:numCache>
                <c:formatCode>0</c:formatCode>
                <c:ptCount val="10"/>
                <c:pt idx="0">
                  <c:v>1.3784725281107688</c:v>
                </c:pt>
                <c:pt idx="1">
                  <c:v>1.9545069771778336</c:v>
                </c:pt>
                <c:pt idx="2">
                  <c:v>2.6700493173768423</c:v>
                </c:pt>
                <c:pt idx="3">
                  <c:v>3.5588865066225557</c:v>
                </c:pt>
                <c:pt idx="4">
                  <c:v>4.6629882551878428</c:v>
                </c:pt>
                <c:pt idx="5">
                  <c:v>6.0344887796195739</c:v>
                </c:pt>
                <c:pt idx="6">
                  <c:v>7.7381485111260009</c:v>
                </c:pt>
                <c:pt idx="7">
                  <c:v>9.8544119970325497</c:v>
                </c:pt>
                <c:pt idx="8">
                  <c:v>12.483206385346964</c:v>
                </c:pt>
                <c:pt idx="9">
                  <c:v>15.748659851824474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enf_variation_x_road_graphs!$G$71</c:f>
              <c:strCache>
                <c:ptCount val="1"/>
                <c:pt idx="0">
                  <c:v>Tactic x 10 DTOs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enf_variation_x_road_graphs!$H$60:$Q$60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enf_variation_x_road_graphs!$H$71:$Q$71</c:f>
              <c:numCache>
                <c:formatCode>0</c:formatCode>
                <c:ptCount val="10"/>
                <c:pt idx="0">
                  <c:v>1.5686911441154514</c:v>
                </c:pt>
                <c:pt idx="1">
                  <c:v>2.271441477339843</c:v>
                </c:pt>
                <c:pt idx="2">
                  <c:v>3.166452383416039</c:v>
                </c:pt>
                <c:pt idx="3">
                  <c:v>4.3063230944265101</c:v>
                </c:pt>
                <c:pt idx="4">
                  <c:v>5.7580431002930146</c:v>
                </c:pt>
                <c:pt idx="5">
                  <c:v>7.6069290792693423</c:v>
                </c:pt>
                <c:pt idx="6">
                  <c:v>9.9616389058483943</c:v>
                </c:pt>
                <c:pt idx="7">
                  <c:v>12.960557406197376</c:v>
                </c:pt>
                <c:pt idx="8">
                  <c:v>16.779929147980628</c:v>
                </c:pt>
                <c:pt idx="9">
                  <c:v>21.64421622354968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56992"/>
        <c:axId val="32941184"/>
      </c:lineChart>
      <c:catAx>
        <c:axId val="32356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Violent enforcement</a:t>
                </a:r>
              </a:p>
            </c:rich>
          </c:tx>
          <c:layout>
            <c:manualLayout>
              <c:xMode val="edge"/>
              <c:yMode val="edge"/>
              <c:x val="0.39494584109450115"/>
              <c:y val="0.9267111988533413"/>
            </c:manualLayout>
          </c:layout>
          <c:overlay val="0"/>
        </c:title>
        <c:numFmt formatCode="0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s-MX"/>
          </a:p>
        </c:txPr>
        <c:crossAx val="32941184"/>
        <c:crosses val="autoZero"/>
        <c:auto val="1"/>
        <c:lblAlgn val="ctr"/>
        <c:lblOffset val="100"/>
        <c:noMultiLvlLbl val="0"/>
      </c:catAx>
      <c:valAx>
        <c:axId val="32941184"/>
        <c:scaling>
          <c:orientation val="minMax"/>
          <c:max val="2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Violence between DTOs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32356992"/>
        <c:crosses val="autoZero"/>
        <c:crossBetween val="between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enf_variation_x_road_graphs!$G$61</c:f>
              <c:strCache>
                <c:ptCount val="1"/>
                <c:pt idx="0">
                  <c:v>Tactic x 0 DTO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enf_variation_x_road_graphs!$AD$61:$AM$61</c:f>
              <c:numCache>
                <c:formatCode>0</c:formatCode>
                <c:ptCount val="10"/>
                <c:pt idx="0">
                  <c:v>0.1922400956204533</c:v>
                </c:pt>
                <c:pt idx="1">
                  <c:v>0.17766050870648975</c:v>
                </c:pt>
                <c:pt idx="2">
                  <c:v>0.16325921168175461</c:v>
                </c:pt>
                <c:pt idx="3">
                  <c:v>0.14903402428662949</c:v>
                </c:pt>
                <c:pt idx="4">
                  <c:v>0.13498279292331072</c:v>
                </c:pt>
                <c:pt idx="5">
                  <c:v>0.12110339032976958</c:v>
                </c:pt>
                <c:pt idx="6">
                  <c:v>0.10739371525769803</c:v>
                </c:pt>
                <c:pt idx="7">
                  <c:v>9.3851692154394817E-2</c:v>
                </c:pt>
                <c:pt idx="8">
                  <c:v>8.0475270848540559E-2</c:v>
                </c:pt>
                <c:pt idx="9">
                  <c:v>6.7262426239815598E-2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enf_variation_x_road_graphs!$G$62</c:f>
              <c:strCache>
                <c:ptCount val="1"/>
                <c:pt idx="0">
                  <c:v>Tactic x 1 DTO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enf_variation_x_road_graphs!$AD$62:$AM$62</c:f>
              <c:numCache>
                <c:formatCode>0</c:formatCode>
                <c:ptCount val="10"/>
                <c:pt idx="0">
                  <c:v>0.27168268314524724</c:v>
                </c:pt>
                <c:pt idx="1">
                  <c:v>0.28562738712912128</c:v>
                </c:pt>
                <c:pt idx="2">
                  <c:v>0.29972500250494494</c:v>
                </c:pt>
                <c:pt idx="3">
                  <c:v>0.31397720603070556</c:v>
                </c:pt>
                <c:pt idx="4">
                  <c:v>0.32838569285096941</c:v>
                </c:pt>
                <c:pt idx="5">
                  <c:v>0.34295217669850064</c:v>
                </c:pt>
                <c:pt idx="6">
                  <c:v>0.35767839009809044</c:v>
                </c:pt>
                <c:pt idx="7">
                  <c:v>0.3725660845726233</c:v>
                </c:pt>
                <c:pt idx="8">
                  <c:v>0.38761703085140042</c:v>
                </c:pt>
                <c:pt idx="9">
                  <c:v>0.40283301908074942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enf_variation_x_road_graphs!$G$63</c:f>
              <c:strCache>
                <c:ptCount val="1"/>
                <c:pt idx="0">
                  <c:v>Tactic x 2 DTOs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enf_variation_x_road_graphs!$AD$63:$AM$63</c:f>
              <c:numCache>
                <c:formatCode>0</c:formatCode>
                <c:ptCount val="10"/>
                <c:pt idx="0">
                  <c:v>0.35641877215167894</c:v>
                </c:pt>
                <c:pt idx="1">
                  <c:v>0.40349257389286475</c:v>
                </c:pt>
                <c:pt idx="2">
                  <c:v>0.45220004722269524</c:v>
                </c:pt>
                <c:pt idx="3">
                  <c:v>0.50259788785642656</c:v>
                </c:pt>
                <c:pt idx="4">
                  <c:v>0.55474475910436349</c:v>
                </c:pt>
                <c:pt idx="5">
                  <c:v>0.6087013601562119</c:v>
                </c:pt>
                <c:pt idx="6">
                  <c:v>0.66453049673520748</c:v>
                </c:pt>
                <c:pt idx="7">
                  <c:v>0.72229715420425378</c:v>
                </c:pt>
                <c:pt idx="8">
                  <c:v>0.78206857320917589</c:v>
                </c:pt>
                <c:pt idx="9">
                  <c:v>0.84391432794712773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enf_variation_x_road_graphs!$G$64</c:f>
              <c:strCache>
                <c:ptCount val="1"/>
                <c:pt idx="0">
                  <c:v>Tactic x 3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enf_variation_x_road_graphs!$AD$64:$AM$64</c:f>
              <c:numCache>
                <c:formatCode>0</c:formatCode>
                <c:ptCount val="10"/>
                <c:pt idx="0">
                  <c:v>0.44680108476032809</c:v>
                </c:pt>
                <c:pt idx="1">
                  <c:v>0.53216353719025378</c:v>
                </c:pt>
                <c:pt idx="2">
                  <c:v>0.62256244443183628</c:v>
                </c:pt>
                <c:pt idx="3">
                  <c:v>0.71829496145600014</c:v>
                </c:pt>
                <c:pt idx="4">
                  <c:v>0.81967577562104288</c:v>
                </c:pt>
                <c:pt idx="5">
                  <c:v>0.92703814109789207</c:v>
                </c:pt>
                <c:pt idx="6">
                  <c:v>1.0407349743272998</c:v>
                </c:pt>
                <c:pt idx="7">
                  <c:v>1.1611400141099164</c:v>
                </c:pt>
                <c:pt idx="8">
                  <c:v>1.2886490501426251</c:v>
                </c:pt>
                <c:pt idx="9">
                  <c:v>1.4236812240395351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enf_variation_x_road_graphs!$G$65</c:f>
              <c:strCache>
                <c:ptCount val="1"/>
                <c:pt idx="0">
                  <c:v>Tactic x 4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enf_variation_x_road_graphs!$AD$65:$AM$65</c:f>
              <c:numCache>
                <c:formatCode>0</c:formatCode>
                <c:ptCount val="10"/>
                <c:pt idx="0">
                  <c:v>0.54320584604058397</c:v>
                </c:pt>
                <c:pt idx="1">
                  <c:v>0.6726309410986222</c:v>
                </c:pt>
                <c:pt idx="2">
                  <c:v>0.81291061869583414</c:v>
                </c:pt>
                <c:pt idx="3">
                  <c:v>0.96495522749409912</c:v>
                </c:pt>
                <c:pt idx="4">
                  <c:v>1.1297514649861422</c:v>
                </c:pt>
                <c:pt idx="5">
                  <c:v>1.3083687806948978</c:v>
                </c:pt>
                <c:pt idx="6">
                  <c:v>1.5019663163943506</c:v>
                </c:pt>
                <c:pt idx="7">
                  <c:v>1.7118004283906005</c:v>
                </c:pt>
                <c:pt idx="8">
                  <c:v>1.9392328406792028</c:v>
                </c:pt>
                <c:pt idx="9">
                  <c:v>2.1857394818888878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enf_variation_x_road_graphs!$G$66</c:f>
              <c:strCache>
                <c:ptCount val="1"/>
                <c:pt idx="0">
                  <c:v>Tactic x 5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enf_variation_x_road_graphs!$AD$66:$AM$66</c:f>
              <c:numCache>
                <c:formatCode>0</c:formatCode>
                <c:ptCount val="10"/>
                <c:pt idx="0">
                  <c:v>0.64603435008368293</c:v>
                </c:pt>
                <c:pt idx="1">
                  <c:v>0.82597627290556241</c:v>
                </c:pt>
                <c:pt idx="2">
                  <c:v>1.0255891677136524</c:v>
                </c:pt>
                <c:pt idx="3">
                  <c:v>1.2470234346638134</c:v>
                </c:pt>
                <c:pt idx="4">
                  <c:v>1.4926645523225512</c:v>
                </c:pt>
                <c:pt idx="5">
                  <c:v>1.7651587760743559</c:v>
                </c:pt>
                <c:pt idx="6">
                  <c:v>2.0674416458390841</c:v>
                </c:pt>
                <c:pt idx="7">
                  <c:v>2.4027696102088036</c:v>
                </c:pt>
                <c:pt idx="8">
                  <c:v>2.7747551076862416</c:v>
                </c:pt>
                <c:pt idx="9">
                  <c:v>3.1874054829498197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enf_variation_x_road_graphs!$G$67</c:f>
              <c:strCache>
                <c:ptCount val="1"/>
                <c:pt idx="0">
                  <c:v>Tactic x 6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enf_variation_x_road_graphs!$AD$67:$AM$67</c:f>
              <c:numCache>
                <c:formatCode>0</c:formatCode>
                <c:ptCount val="10"/>
                <c:pt idx="0">
                  <c:v>0.75571463042796116</c:v>
                </c:pt>
                <c:pt idx="1">
                  <c:v>0.99338016970086529</c:v>
                </c:pt>
                <c:pt idx="2">
                  <c:v>1.2632177417055988</c:v>
                </c:pt>
                <c:pt idx="3">
                  <c:v>1.5695823728093177</c:v>
                </c:pt>
                <c:pt idx="4">
                  <c:v>1.9174186155311856</c:v>
                </c:pt>
                <c:pt idx="5">
                  <c:v>2.3123403508339302</c:v>
                </c:pt>
                <c:pt idx="6">
                  <c:v>2.7607213929993395</c:v>
                </c:pt>
                <c:pt idx="7">
                  <c:v>3.2697983593993243</c:v>
                </c:pt>
                <c:pt idx="8">
                  <c:v>3.8477874654226882</c:v>
                </c:pt>
                <c:pt idx="9">
                  <c:v>4.5040171295619373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enf_variation_x_road_graphs!$G$68</c:f>
              <c:strCache>
                <c:ptCount val="1"/>
                <c:pt idx="0">
                  <c:v>Tactic x 7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enf_variation_x_road_graphs!$AD$68:$AM$68</c:f>
              <c:numCache>
                <c:formatCode>0</c:formatCode>
                <c:ptCount val="10"/>
                <c:pt idx="0">
                  <c:v>0.87270324178962566</c:v>
                </c:pt>
                <c:pt idx="1">
                  <c:v>1.1761315083430759</c:v>
                </c:pt>
                <c:pt idx="2">
                  <c:v>1.5287233107355775</c:v>
                </c:pt>
                <c:pt idx="3">
                  <c:v>1.9384444633708195</c:v>
                </c:pt>
                <c:pt idx="4">
                  <c:v>2.4145514567202513</c:v>
                </c:pt>
                <c:pt idx="5">
                  <c:v>2.967800581541586</c:v>
                </c:pt>
                <c:pt idx="6">
                  <c:v>3.6106909368423015</c:v>
                </c:pt>
                <c:pt idx="7">
                  <c:v>4.3577468116657014</c:v>
                </c:pt>
                <c:pt idx="8">
                  <c:v>5.2258458203171863</c:v>
                </c:pt>
                <c:pt idx="9">
                  <c:v>6.2346002043180366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enf_variation_x_road_graphs!$G$69</c:f>
              <c:strCache>
                <c:ptCount val="1"/>
                <c:pt idx="0">
                  <c:v>Tactic x 8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enf_variation_x_road_graphs!$AD$69:$AM$69</c:f>
              <c:numCache>
                <c:formatCode>0</c:formatCode>
                <c:ptCount val="10"/>
                <c:pt idx="0">
                  <c:v>0.99748716051567299</c:v>
                </c:pt>
                <c:pt idx="1">
                  <c:v>1.3756373287861829</c:v>
                </c:pt>
                <c:pt idx="2">
                  <c:v>1.8253762174197798</c:v>
                </c:pt>
                <c:pt idx="3">
                  <c:v>2.3602564975858686</c:v>
                </c:pt>
                <c:pt idx="4">
                  <c:v>2.9963965364866096</c:v>
                </c:pt>
                <c:pt idx="5">
                  <c:v>3.7529661168177038</c:v>
                </c:pt>
                <c:pt idx="6">
                  <c:v>4.6527641092086274</c:v>
                </c:pt>
                <c:pt idx="7">
                  <c:v>5.7229055055312434</c:v>
                </c:pt>
                <c:pt idx="8">
                  <c:v>6.995638516504421</c:v>
                </c:pt>
                <c:pt idx="9">
                  <c:v>8.5093163564489576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enf_variation_x_road_graphs!$G$70</c:f>
              <c:strCache>
                <c:ptCount val="1"/>
                <c:pt idx="0">
                  <c:v>Tactic x 9 DTOs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enf_variation_x_road_graphs!$AD$70:$AM$70</c:f>
              <c:numCache>
                <c:formatCode>0</c:formatCode>
                <c:ptCount val="10"/>
                <c:pt idx="0">
                  <c:v>1.130585811669774</c:v>
                </c:pt>
                <c:pt idx="1">
                  <c:v>1.5934336671681542</c:v>
                </c:pt>
                <c:pt idx="2">
                  <c:v>2.1568304590980376</c:v>
                </c:pt>
                <c:pt idx="3">
                  <c:v>2.8426194097999971</c:v>
                </c:pt>
                <c:pt idx="4">
                  <c:v>3.6773889570206757</c:v>
                </c:pt>
                <c:pt idx="5">
                  <c:v>4.6935036031574331</c:v>
                </c:pt>
                <c:pt idx="6">
                  <c:v>5.9303587058995504</c:v>
                </c:pt>
                <c:pt idx="7">
                  <c:v>7.4359078592313352</c:v>
                </c:pt>
                <c:pt idx="8">
                  <c:v>9.2685220822496941</c:v>
                </c:pt>
                <c:pt idx="9">
                  <c:v>11.499252897631504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enf_variation_x_road_graphs!$G$71</c:f>
              <c:strCache>
                <c:ptCount val="1"/>
                <c:pt idx="0">
                  <c:v>Tactic x 10 DTOs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enf_variation_x_road_graphs!$AD$60:$AM$60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0.80951667236850255</c:v>
                </c:pt>
                <c:pt idx="2" formatCode="0">
                  <c:v>2.2743505875795789</c:v>
                </c:pt>
                <c:pt idx="3" formatCode="0">
                  <c:v>4.92499197940485</c:v>
                </c:pt>
                <c:pt idx="4" formatCode="0">
                  <c:v>9.7213717703827314</c:v>
                </c:pt>
                <c:pt idx="5" formatCode="0">
                  <c:v>18.400500969168565</c:v>
                </c:pt>
                <c:pt idx="6" formatCode="0">
                  <c:v>34.105529956011814</c:v>
                </c:pt>
                <c:pt idx="7" formatCode="0">
                  <c:v>62.524041747735289</c:v>
                </c:pt>
                <c:pt idx="8" formatCode="0">
                  <c:v>113.94781263875976</c:v>
                </c:pt>
                <c:pt idx="9" formatCode="0">
                  <c:v>206.9999834221266</c:v>
                </c:pt>
              </c:numCache>
            </c:numRef>
          </c:cat>
          <c:val>
            <c:numRef>
              <c:f>enf_variation_x_road_graphs!$AD$71:$AM$71</c:f>
              <c:numCache>
                <c:formatCode>0</c:formatCode>
                <c:ptCount val="10"/>
                <c:pt idx="0">
                  <c:v>1.2725532311890579</c:v>
                </c:pt>
                <c:pt idx="1">
                  <c:v>1.8311973820674963</c:v>
                </c:pt>
                <c:pt idx="2">
                  <c:v>2.5271686956401167</c:v>
                </c:pt>
                <c:pt idx="3">
                  <c:v>3.3942252441680916</c:v>
                </c:pt>
                <c:pt idx="4">
                  <c:v>4.4744235852262948</c:v>
                </c:pt>
                <c:pt idx="5">
                  <c:v>5.8201587140432673</c:v>
                </c:pt>
                <c:pt idx="6">
                  <c:v>7.4967054815173881</c:v>
                </c:pt>
                <c:pt idx="7">
                  <c:v>9.5853847493305757</c:v>
                </c:pt>
                <c:pt idx="8">
                  <c:v>12.18750785643917</c:v>
                </c:pt>
                <c:pt idx="9">
                  <c:v>15.429290723196711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525440"/>
        <c:axId val="72237440"/>
      </c:lineChart>
      <c:catAx>
        <c:axId val="4452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Arrests</a:t>
                </a:r>
              </a:p>
            </c:rich>
          </c:tx>
          <c:layout>
            <c:manualLayout>
              <c:xMode val="edge"/>
              <c:yMode val="edge"/>
              <c:x val="0.51327537153710157"/>
              <c:y val="0.9267111988533413"/>
            </c:manualLayout>
          </c:layout>
          <c:overlay val="0"/>
        </c:title>
        <c:numFmt formatCode="0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s-MX"/>
          </a:p>
        </c:txPr>
        <c:crossAx val="72237440"/>
        <c:crosses val="autoZero"/>
        <c:auto val="1"/>
        <c:lblAlgn val="ctr"/>
        <c:lblOffset val="100"/>
        <c:noMultiLvlLbl val="0"/>
      </c:catAx>
      <c:valAx>
        <c:axId val="72237440"/>
        <c:scaling>
          <c:orientation val="minMax"/>
          <c:max val="2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Violence between DTOs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44525440"/>
        <c:crosses val="autoZero"/>
        <c:crossBetween val="between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enf_variation_x_road_graphs!$G$61</c:f>
              <c:strCache>
                <c:ptCount val="1"/>
                <c:pt idx="0">
                  <c:v>Tactic x 0 DTO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enf_variation_x_road_graphs!$AZ$61:$BI$61</c:f>
              <c:numCache>
                <c:formatCode>0</c:formatCode>
                <c:ptCount val="10"/>
                <c:pt idx="0">
                  <c:v>0.20375831316707371</c:v>
                </c:pt>
                <c:pt idx="1">
                  <c:v>0.19510983506669999</c:v>
                </c:pt>
                <c:pt idx="2">
                  <c:v>0.18652349250685329</c:v>
                </c:pt>
                <c:pt idx="3">
                  <c:v>0.17799883907079406</c:v>
                </c:pt>
                <c:pt idx="4">
                  <c:v>0.16953543154909201</c:v>
                </c:pt>
                <c:pt idx="5">
                  <c:v>0.16113282991658351</c:v>
                </c:pt>
                <c:pt idx="6">
                  <c:v>0.15279059730949296</c:v>
                </c:pt>
                <c:pt idx="7">
                  <c:v>0.14450830000272097</c:v>
                </c:pt>
                <c:pt idx="8">
                  <c:v>0.13628550738729373</c:v>
                </c:pt>
                <c:pt idx="9">
                  <c:v>0.12812179194797424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enf_variation_x_road_graphs!$G$62</c:f>
              <c:strCache>
                <c:ptCount val="1"/>
                <c:pt idx="0">
                  <c:v>Tactic x 1 DTO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enf_variation_x_road_graphs!$AZ$62:$BI$62</c:f>
              <c:numCache>
                <c:formatCode>0</c:formatCode>
                <c:ptCount val="10"/>
                <c:pt idx="0">
                  <c:v>0.28923057916174533</c:v>
                </c:pt>
                <c:pt idx="1">
                  <c:v>0.30191033732792327</c:v>
                </c:pt>
                <c:pt idx="2">
                  <c:v>0.31471480264094631</c:v>
                </c:pt>
                <c:pt idx="3">
                  <c:v>0.32764520161257193</c:v>
                </c:pt>
                <c:pt idx="4">
                  <c:v>0.34070277281746808</c:v>
                </c:pt>
                <c:pt idx="5">
                  <c:v>0.35388876701185246</c:v>
                </c:pt>
                <c:pt idx="6">
                  <c:v>0.3672044472533007</c:v>
                </c:pt>
                <c:pt idx="7">
                  <c:v>0.38065108902173139</c:v>
                </c:pt>
                <c:pt idx="8">
                  <c:v>0.3942299803415823</c:v>
                </c:pt>
                <c:pt idx="9">
                  <c:v>0.40794242190518593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enf_variation_x_road_graphs!$G$63</c:f>
              <c:strCache>
                <c:ptCount val="1"/>
                <c:pt idx="0">
                  <c:v>Tactic x 2 DTOs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enf_variation_x_road_graphs!$AZ$63:$BI$63</c:f>
              <c:numCache>
                <c:formatCode>0</c:formatCode>
                <c:ptCount val="10"/>
                <c:pt idx="0">
                  <c:v>0.38077176129544132</c:v>
                </c:pt>
                <c:pt idx="1">
                  <c:v>0.41825502285043914</c:v>
                </c:pt>
                <c:pt idx="2">
                  <c:v>0.45675582759120026</c:v>
                </c:pt>
                <c:pt idx="3">
                  <c:v>0.49630179835767874</c:v>
                </c:pt>
                <c:pt idx="4">
                  <c:v>0.53692130785607284</c:v>
                </c:pt>
                <c:pt idx="5">
                  <c:v>0.57864349901514611</c:v>
                </c:pt>
                <c:pt idx="6">
                  <c:v>0.6214983058951522</c:v>
                </c:pt>
                <c:pt idx="7">
                  <c:v>0.66551647516436629</c:v>
                </c:pt>
                <c:pt idx="8">
                  <c:v>0.71072958815863352</c:v>
                </c:pt>
                <c:pt idx="9">
                  <c:v>0.75717008353975523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enf_variation_x_road_graphs!$G$64</c:f>
              <c:strCache>
                <c:ptCount val="1"/>
                <c:pt idx="0">
                  <c:v>Tactic x 3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enf_variation_x_road_graphs!$AZ$64:$BI$64</c:f>
              <c:numCache>
                <c:formatCode>0</c:formatCode>
                <c:ptCount val="10"/>
                <c:pt idx="0">
                  <c:v>0.47881277996875982</c:v>
                </c:pt>
                <c:pt idx="1">
                  <c:v>0.54499680367301617</c:v>
                </c:pt>
                <c:pt idx="2">
                  <c:v>0.6141428825157047</c:v>
                </c:pt>
                <c:pt idx="3">
                  <c:v>0.68638358278929368</c:v>
                </c:pt>
                <c:pt idx="4">
                  <c:v>0.76185740376895361</c:v>
                </c:pt>
                <c:pt idx="5">
                  <c:v>0.84070904324222595</c:v>
                </c:pt>
                <c:pt idx="6">
                  <c:v>0.92308967492242844</c:v>
                </c:pt>
                <c:pt idx="7">
                  <c:v>1.0091572382776524</c:v>
                </c:pt>
                <c:pt idx="8">
                  <c:v>1.099076741331011</c:v>
                </c:pt>
                <c:pt idx="9">
                  <c:v>1.1930205770126587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enf_variation_x_road_graphs!$G$65</c:f>
              <c:strCache>
                <c:ptCount val="1"/>
                <c:pt idx="0">
                  <c:v>Tactic x 4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enf_variation_x_road_graphs!$AZ$65:$BI$65</c:f>
              <c:numCache>
                <c:formatCode>0</c:formatCode>
                <c:ptCount val="10"/>
                <c:pt idx="0">
                  <c:v>0.5838151528730513</c:v>
                </c:pt>
                <c:pt idx="1">
                  <c:v>0.6830648119703906</c:v>
                </c:pt>
                <c:pt idx="2">
                  <c:v>0.78853394359460238</c:v>
                </c:pt>
                <c:pt idx="3">
                  <c:v>0.90061229053033998</c:v>
                </c:pt>
                <c:pt idx="4">
                  <c:v>1.019714018764954</c:v>
                </c:pt>
                <c:pt idx="5">
                  <c:v>1.1462792479666768</c:v>
                </c:pt>
                <c:pt idx="6">
                  <c:v>1.2807756778701105</c:v>
                </c:pt>
                <c:pt idx="7">
                  <c:v>1.4237003165790414</c:v>
                </c:pt>
                <c:pt idx="8">
                  <c:v>1.5755813171732216</c:v>
                </c:pt>
                <c:pt idx="9">
                  <c:v>1.7369799294059769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enf_variation_x_road_graphs!$G$66</c:f>
              <c:strCache>
                <c:ptCount val="1"/>
                <c:pt idx="0">
                  <c:v>Tactic x 5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enf_variation_x_road_graphs!$AZ$66:$BI$66</c:f>
              <c:numCache>
                <c:formatCode>0</c:formatCode>
                <c:ptCount val="10"/>
                <c:pt idx="0">
                  <c:v>0.69627316753597346</c:v>
                </c:pt>
                <c:pt idx="1">
                  <c:v>0.8334712114345848</c:v>
                </c:pt>
                <c:pt idx="2">
                  <c:v>0.98176611379317436</c:v>
                </c:pt>
                <c:pt idx="3">
                  <c:v>1.1420554112251047</c:v>
                </c:pt>
                <c:pt idx="4">
                  <c:v>1.3153092349411408</c:v>
                </c:pt>
                <c:pt idx="5">
                  <c:v>1.5025761823489963</c:v>
                </c:pt>
                <c:pt idx="6">
                  <c:v>1.7049896635598611</c:v>
                </c:pt>
                <c:pt idx="7">
                  <c:v>1.9237747612133642</c:v>
                </c:pt>
                <c:pt idx="8">
                  <c:v>2.1602556451392116</c:v>
                </c:pt>
                <c:pt idx="9">
                  <c:v>2.4158635867318203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enf_variation_x_road_graphs!$G$67</c:f>
              <c:strCache>
                <c:ptCount val="1"/>
                <c:pt idx="0">
                  <c:v>Tactic x 6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enf_variation_x_road_graphs!$AZ$67:$BI$67</c:f>
              <c:numCache>
                <c:formatCode>0</c:formatCode>
                <c:ptCount val="10"/>
                <c:pt idx="0">
                  <c:v>0.81671620812757451</c:v>
                </c:pt>
                <c:pt idx="1">
                  <c:v>0.99731861735253435</c:v>
                </c:pt>
                <c:pt idx="2">
                  <c:v>1.1958749756158404</c:v>
                </c:pt>
                <c:pt idx="3">
                  <c:v>1.4141701111900211</c:v>
                </c:pt>
                <c:pt idx="4">
                  <c:v>1.6541662847306218</c:v>
                </c:pt>
                <c:pt idx="5">
                  <c:v>1.9180208280883098</c:v>
                </c:pt>
                <c:pt idx="6">
                  <c:v>2.2081055366210327</c:v>
                </c:pt>
                <c:pt idx="7">
                  <c:v>2.5270279893242256</c:v>
                </c:pt>
                <c:pt idx="8">
                  <c:v>2.8776549884262721</c:v>
                </c:pt>
                <c:pt idx="9">
                  <c:v>3.2631383291483536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enf_variation_x_road_graphs!$G$68</c:f>
              <c:strCache>
                <c:ptCount val="1"/>
                <c:pt idx="0">
                  <c:v>Tactic x 7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enf_variation_x_road_graphs!$AZ$68:$BI$68</c:f>
              <c:numCache>
                <c:formatCode>0</c:formatCode>
                <c:ptCount val="10"/>
                <c:pt idx="0">
                  <c:v>0.94571124748009594</c:v>
                </c:pt>
                <c:pt idx="1">
                  <c:v>1.175808179775923</c:v>
                </c:pt>
                <c:pt idx="2">
                  <c:v>1.4331160347204821</c:v>
                </c:pt>
                <c:pt idx="3">
                  <c:v>1.7208527357515511</c:v>
                </c:pt>
                <c:pt idx="4">
                  <c:v>2.042616753169836</c:v>
                </c:pt>
                <c:pt idx="5">
                  <c:v>2.4024321070477401</c:v>
                </c:pt>
                <c:pt idx="6">
                  <c:v>2.8047986921155061</c:v>
                </c:pt>
                <c:pt idx="7">
                  <c:v>3.2547485539939238</c:v>
                </c:pt>
                <c:pt idx="8">
                  <c:v>3.7579088205710018</c:v>
                </c:pt>
                <c:pt idx="9">
                  <c:v>4.3205720755501265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enf_variation_x_road_graphs!$G$69</c:f>
              <c:strCache>
                <c:ptCount val="1"/>
                <c:pt idx="0">
                  <c:v>Tactic x 8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enf_variation_x_road_graphs!$AZ$69:$BI$69</c:f>
              <c:numCache>
                <c:formatCode>0</c:formatCode>
                <c:ptCount val="10"/>
                <c:pt idx="0">
                  <c:v>1.0838655160524131</c:v>
                </c:pt>
                <c:pt idx="1">
                  <c:v>1.3702483890401851</c:v>
                </c:pt>
                <c:pt idx="2">
                  <c:v>1.6959884802884204</c:v>
                </c:pt>
                <c:pt idx="3">
                  <c:v>2.0664946000833004</c:v>
                </c:pt>
                <c:pt idx="4">
                  <c:v>2.4879188843321955</c:v>
                </c:pt>
                <c:pt idx="5">
                  <c:v>2.9672589488175429</c:v>
                </c:pt>
                <c:pt idx="6">
                  <c:v>3.5124740823742879</c:v>
                </c:pt>
                <c:pt idx="7">
                  <c:v>4.1326174083415399</c:v>
                </c:pt>
                <c:pt idx="8">
                  <c:v>4.8379862087871679</c:v>
                </c:pt>
                <c:pt idx="9">
                  <c:v>5.6402929075911441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enf_variation_x_road_graphs!$G$70</c:f>
              <c:strCache>
                <c:ptCount val="1"/>
                <c:pt idx="0">
                  <c:v>Tactic x 9 DTOs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enf_variation_x_road_graphs!$AZ$70:$BI$70</c:f>
              <c:numCache>
                <c:formatCode>0</c:formatCode>
                <c:ptCount val="10"/>
                <c:pt idx="0">
                  <c:v>1.231829360402982</c:v>
                </c:pt>
                <c:pt idx="1">
                  <c:v>1.5820646681851218</c:v>
                </c:pt>
                <c:pt idx="2">
                  <c:v>1.987261512450992</c:v>
                </c:pt>
                <c:pt idx="3">
                  <c:v>2.4560448673980306</c:v>
                </c:pt>
                <c:pt idx="4">
                  <c:v>2.9983932024981095</c:v>
                </c:pt>
                <c:pt idx="5">
                  <c:v>3.6258508830701084</c:v>
                </c:pt>
                <c:pt idx="6">
                  <c:v>4.3517739023343607</c:v>
                </c:pt>
                <c:pt idx="7">
                  <c:v>5.1916141755737346</c:v>
                </c:pt>
                <c:pt idx="8">
                  <c:v>6.163248447854647</c:v>
                </c:pt>
                <c:pt idx="9">
                  <c:v>7.2873588164006122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enf_variation_x_road_graphs!$G$71</c:f>
              <c:strCache>
                <c:ptCount val="1"/>
                <c:pt idx="0">
                  <c:v>Tactic x 10 DTOs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enf_variation_x_road_graphs!$AZ$60:$BI$60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0.63824883676332633</c:v>
                </c:pt>
                <c:pt idx="2" formatCode="0">
                  <c:v>1.6838592511563917</c:v>
                </c:pt>
                <c:pt idx="3" formatCode="0">
                  <c:v>3.3968292962434505</c:v>
                </c:pt>
                <c:pt idx="4" formatCode="0">
                  <c:v>6.2031004800177474</c:v>
                </c:pt>
                <c:pt idx="5" formatCode="0">
                  <c:v>10.80047098247843</c:v>
                </c:pt>
                <c:pt idx="6" formatCode="0">
                  <c:v>18.332107860304671</c:v>
                </c:pt>
                <c:pt idx="7" formatCode="0">
                  <c:v>30.670803214327279</c:v>
                </c:pt>
                <c:pt idx="8" formatCode="0">
                  <c:v>50.884656525231875</c:v>
                </c:pt>
                <c:pt idx="9" formatCode="0">
                  <c:v>83.999978198325877</c:v>
                </c:pt>
              </c:numCache>
            </c:numRef>
          </c:cat>
          <c:val>
            <c:numRef>
              <c:f>enf_variation_x_road_graphs!$AZ$71:$BI$71</c:f>
              <c:numCache>
                <c:formatCode>0</c:formatCode>
                <c:ptCount val="10"/>
                <c:pt idx="0">
                  <c:v>1.3902993046272472</c:v>
                </c:pt>
                <c:pt idx="1">
                  <c:v>1.8128098225982638</c:v>
                </c:pt>
                <c:pt idx="2">
                  <c:v>2.3100035141160227</c:v>
                </c:pt>
                <c:pt idx="3">
                  <c:v>2.8950814148323665</c:v>
                </c:pt>
                <c:pt idx="4">
                  <c:v>3.5835779821594187</c:v>
                </c:pt>
                <c:pt idx="5">
                  <c:v>4.3937735520839656</c:v>
                </c:pt>
                <c:pt idx="6">
                  <c:v>5.3471797020576179</c:v>
                </c:pt>
                <c:pt idx="7">
                  <c:v>6.469110406877733</c:v>
                </c:pt>
                <c:pt idx="8">
                  <c:v>7.789354152371665</c:v>
                </c:pt>
                <c:pt idx="9">
                  <c:v>9.3429648522368716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95712"/>
        <c:axId val="86998400"/>
      </c:lineChart>
      <c:catAx>
        <c:axId val="86995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Seizures of drugs</a:t>
                </a:r>
              </a:p>
            </c:rich>
          </c:tx>
          <c:layout>
            <c:manualLayout>
              <c:xMode val="edge"/>
              <c:yMode val="edge"/>
              <c:x val="0.39494584109450115"/>
              <c:y val="0.9267111988533413"/>
            </c:manualLayout>
          </c:layout>
          <c:overlay val="0"/>
        </c:title>
        <c:numFmt formatCode="0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s-MX"/>
          </a:p>
        </c:txPr>
        <c:crossAx val="86998400"/>
        <c:crosses val="autoZero"/>
        <c:auto val="1"/>
        <c:lblAlgn val="ctr"/>
        <c:lblOffset val="100"/>
        <c:noMultiLvlLbl val="0"/>
      </c:catAx>
      <c:valAx>
        <c:axId val="86998400"/>
        <c:scaling>
          <c:orientation val="minMax"/>
          <c:max val="2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Violence between DTOs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86995712"/>
        <c:crosses val="autoZero"/>
        <c:crossBetween val="between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enf_variation_x_road_graphs!$G$61</c:f>
              <c:strCache>
                <c:ptCount val="1"/>
                <c:pt idx="0">
                  <c:v>Tactic x 0 DTO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enf_variation_x_road_graphs!$BV$61:$CE$61</c:f>
              <c:numCache>
                <c:formatCode>0</c:formatCode>
                <c:ptCount val="10"/>
                <c:pt idx="0">
                  <c:v>0.19529100290757162</c:v>
                </c:pt>
                <c:pt idx="1">
                  <c:v>0.18337172994922968</c:v>
                </c:pt>
                <c:pt idx="2">
                  <c:v>0.17157131429635575</c:v>
                </c:pt>
                <c:pt idx="3">
                  <c:v>0.15988857072069651</c:v>
                </c:pt>
                <c:pt idx="4">
                  <c:v>0.14832232581292826</c:v>
                </c:pt>
                <c:pt idx="5">
                  <c:v>0.13687141786479851</c:v>
                </c:pt>
                <c:pt idx="6">
                  <c:v>0.12553469675244577</c:v>
                </c:pt>
                <c:pt idx="7">
                  <c:v>0.11431102382088065</c:v>
                </c:pt>
                <c:pt idx="8">
                  <c:v>0.10319927176962107</c:v>
                </c:pt>
                <c:pt idx="9">
                  <c:v>9.2198324539465304E-2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enf_variation_x_road_graphs!$G$62</c:f>
              <c:strCache>
                <c:ptCount val="1"/>
                <c:pt idx="0">
                  <c:v>Tactic x 1 DTO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enf_variation_x_road_graphs!$BV$62:$CE$62</c:f>
              <c:numCache>
                <c:formatCode>0</c:formatCode>
                <c:ptCount val="10"/>
                <c:pt idx="0">
                  <c:v>0.28557960717014641</c:v>
                </c:pt>
                <c:pt idx="1">
                  <c:v>0.29683515641704838</c:v>
                </c:pt>
                <c:pt idx="2">
                  <c:v>0.30818925062230407</c:v>
                </c:pt>
                <c:pt idx="3">
                  <c:v>0.31964275257000407</c:v>
                </c:pt>
                <c:pt idx="4">
                  <c:v>0.33119653259811477</c:v>
                </c:pt>
                <c:pt idx="5">
                  <c:v>0.3428514686646138</c:v>
                </c:pt>
                <c:pt idx="6">
                  <c:v>0.35460844641420586</c:v>
                </c:pt>
                <c:pt idx="7">
                  <c:v>0.36646835924562216</c:v>
                </c:pt>
                <c:pt idx="8">
                  <c:v>0.37843210837950703</c:v>
                </c:pt>
                <c:pt idx="9">
                  <c:v>0.39050060292690292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enf_variation_x_road_graphs!$G$63</c:f>
              <c:strCache>
                <c:ptCount val="1"/>
                <c:pt idx="0">
                  <c:v>Tactic x 2 DTOs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enf_variation_x_road_graphs!$BV$63:$CE$63</c:f>
              <c:numCache>
                <c:formatCode>0</c:formatCode>
                <c:ptCount val="10"/>
                <c:pt idx="0">
                  <c:v>0.38268833476658215</c:v>
                </c:pt>
                <c:pt idx="1">
                  <c:v>0.42117762352780175</c:v>
                </c:pt>
                <c:pt idx="2">
                  <c:v>0.46073832173979579</c:v>
                </c:pt>
                <c:pt idx="3">
                  <c:v>0.50140025375755126</c:v>
                </c:pt>
                <c:pt idx="4">
                  <c:v>0.54319407414354459</c:v>
                </c:pt>
                <c:pt idx="5">
                  <c:v>0.58615129077786343</c:v>
                </c:pt>
                <c:pt idx="6">
                  <c:v>0.63030428861163523</c:v>
                </c:pt>
                <c:pt idx="7">
                  <c:v>0.67568635408166799</c:v>
                </c:pt>
                <c:pt idx="8">
                  <c:v>0.72233170020471338</c:v>
                </c:pt>
                <c:pt idx="9">
                  <c:v>0.77027549237026482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enf_variation_x_road_graphs!$G$64</c:f>
              <c:strCache>
                <c:ptCount val="1"/>
                <c:pt idx="0">
                  <c:v>Tactic x 3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enf_variation_x_road_graphs!$BV$64:$CE$64</c:f>
              <c:numCache>
                <c:formatCode>0</c:formatCode>
                <c:ptCount val="10"/>
                <c:pt idx="0">
                  <c:v>0.48713235682693412</c:v>
                </c:pt>
                <c:pt idx="1">
                  <c:v>0.55744222974057145</c:v>
                </c:pt>
                <c:pt idx="2">
                  <c:v>0.63107627094793028</c:v>
                </c:pt>
                <c:pt idx="3">
                  <c:v>0.70819164322554706</c:v>
                </c:pt>
                <c:pt idx="4">
                  <c:v>0.78895293982162551</c:v>
                </c:pt>
                <c:pt idx="5">
                  <c:v>0.87353253576002121</c:v>
                </c:pt>
                <c:pt idx="6">
                  <c:v>0.96211095575346195</c:v>
                </c:pt>
                <c:pt idx="7">
                  <c:v>1.0548772595112759</c:v>
                </c:pt>
                <c:pt idx="8">
                  <c:v>1.1520294452640161</c:v>
                </c:pt>
                <c:pt idx="9">
                  <c:v>1.253774872366257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enf_variation_x_road_graphs!$G$65</c:f>
              <c:strCache>
                <c:ptCount val="1"/>
                <c:pt idx="0">
                  <c:v>Tactic x 4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enf_variation_x_road_graphs!$BV$65:$CE$65</c:f>
              <c:numCache>
                <c:formatCode>0</c:formatCode>
                <c:ptCount val="10"/>
                <c:pt idx="0">
                  <c:v>0.59946575892316001</c:v>
                </c:pt>
                <c:pt idx="1">
                  <c:v>0.70677208733284802</c:v>
                </c:pt>
                <c:pt idx="2">
                  <c:v>0.82127747458610889</c:v>
                </c:pt>
                <c:pt idx="3">
                  <c:v>0.94346489730698058</c:v>
                </c:pt>
                <c:pt idx="4">
                  <c:v>1.0738497344688134</c:v>
                </c:pt>
                <c:pt idx="5">
                  <c:v>1.2129819412308249</c:v>
                </c:pt>
                <c:pt idx="6">
                  <c:v>1.3614483686148651</c:v>
                </c:pt>
                <c:pt idx="7">
                  <c:v>1.5198752388066397</c:v>
                </c:pt>
                <c:pt idx="8">
                  <c:v>1.6889307865220671</c:v>
                </c:pt>
                <c:pt idx="9">
                  <c:v>1.8693280775798744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enf_variation_x_road_graphs!$G$66</c:f>
              <c:strCache>
                <c:ptCount val="1"/>
                <c:pt idx="0">
                  <c:v>Tactic x 5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enf_variation_x_road_graphs!$BV$66:$CE$66</c:f>
              <c:numCache>
                <c:formatCode>0</c:formatCode>
                <c:ptCount val="10"/>
                <c:pt idx="0">
                  <c:v>0.72028448054631533</c:v>
                </c:pt>
                <c:pt idx="1">
                  <c:v>0.87041991187292189</c:v>
                </c:pt>
                <c:pt idx="2">
                  <c:v>1.0336582037987641</c:v>
                </c:pt>
                <c:pt idx="3">
                  <c:v>1.2111428902276371</c:v>
                </c:pt>
                <c:pt idx="4">
                  <c:v>1.4041173053916114</c:v>
                </c:pt>
                <c:pt idx="5">
                  <c:v>1.6139332937856374</c:v>
                </c:pt>
                <c:pt idx="6">
                  <c:v>1.8420606802495638</c:v>
                </c:pt>
                <c:pt idx="7">
                  <c:v>2.0900975665383661</c:v>
                </c:pt>
                <c:pt idx="8">
                  <c:v>2.3597815265111981</c:v>
                </c:pt>
                <c:pt idx="9">
                  <c:v>2.6530017783649686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enf_variation_x_road_graphs!$G$67</c:f>
              <c:strCache>
                <c:ptCount val="1"/>
                <c:pt idx="0">
                  <c:v>Tactic x 6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enf_variation_x_road_graphs!$BV$67:$CE$67</c:f>
              <c:numCache>
                <c:formatCode>0</c:formatCode>
                <c:ptCount val="10"/>
                <c:pt idx="0">
                  <c:v>0.85022947662281134</c:v>
                </c:pt>
                <c:pt idx="1">
                  <c:v>1.0497585311450268</c:v>
                </c:pt>
                <c:pt idx="2">
                  <c:v>1.2708048320961538</c:v>
                </c:pt>
                <c:pt idx="3">
                  <c:v>1.5156888029102191</c:v>
                </c:pt>
                <c:pt idx="4">
                  <c:v>1.7869811018703481</c:v>
                </c:pt>
                <c:pt idx="5">
                  <c:v>2.0875296074765184</c:v>
                </c:pt>
                <c:pt idx="6">
                  <c:v>2.420489313919854</c:v>
                </c:pt>
                <c:pt idx="7">
                  <c:v>2.7893554504898419</c:v>
                </c:pt>
                <c:pt idx="8">
                  <c:v>3.1980001725839422</c:v>
                </c:pt>
                <c:pt idx="9">
                  <c:v>3.6507132094817587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enf_variation_x_road_graphs!$G$68</c:f>
              <c:strCache>
                <c:ptCount val="1"/>
                <c:pt idx="0">
                  <c:v>Tactic x 7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enf_variation_x_road_graphs!$BV$68:$CE$68</c:f>
              <c:numCache>
                <c:formatCode>0</c:formatCode>
                <c:ptCount val="10"/>
                <c:pt idx="0">
                  <c:v>0.98999011784188173</c:v>
                </c:pt>
                <c:pt idx="1">
                  <c:v>1.2462924016857189</c:v>
                </c:pt>
                <c:pt idx="2">
                  <c:v>1.5356053322230223</c:v>
                </c:pt>
                <c:pt idx="3">
                  <c:v>1.862180540686952</c:v>
                </c:pt>
                <c:pt idx="4">
                  <c:v>2.2308172503742432</c:v>
                </c:pt>
                <c:pt idx="5">
                  <c:v>2.6469328041796123</c:v>
                </c:pt>
                <c:pt idx="6">
                  <c:v>3.1166422757773571</c:v>
                </c:pt>
                <c:pt idx="7">
                  <c:v>3.6468483343853642</c:v>
                </c:pt>
                <c:pt idx="8">
                  <c:v>4.2453426837294304</c:v>
                </c:pt>
                <c:pt idx="9">
                  <c:v>4.9209205659157984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enf_variation_x_road_graphs!$G$69</c:f>
              <c:strCache>
                <c:ptCount val="1"/>
                <c:pt idx="0">
                  <c:v>Tactic x 8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enf_variation_x_road_graphs!$BV$69:$CE$69</c:f>
              <c:numCache>
                <c:formatCode>0</c:formatCode>
                <c:ptCount val="10"/>
                <c:pt idx="0">
                  <c:v>1.140307847833324</c:v>
                </c:pt>
                <c:pt idx="1">
                  <c:v>1.4616702295427544</c:v>
                </c:pt>
                <c:pt idx="2">
                  <c:v>1.8312844459041497</c:v>
                </c:pt>
                <c:pt idx="3">
                  <c:v>2.2563954007388478</c:v>
                </c:pt>
                <c:pt idx="4">
                  <c:v>2.7453358037880862</c:v>
                </c:pt>
                <c:pt idx="5">
                  <c:v>3.3076895023111188</c:v>
                </c:pt>
                <c:pt idx="6">
                  <c:v>3.9544793365533257</c:v>
                </c:pt>
                <c:pt idx="7">
                  <c:v>4.698383201287891</c:v>
                </c:pt>
                <c:pt idx="8">
                  <c:v>5.5539825485092233</c:v>
                </c:pt>
                <c:pt idx="9">
                  <c:v>6.5380482022436253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enf_variation_x_road_graphs!$G$70</c:f>
              <c:strCache>
                <c:ptCount val="1"/>
                <c:pt idx="0">
                  <c:v>Tactic x 9 DTOs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enf_variation_x_road_graphs!$BV$70:$CE$70</c:f>
              <c:numCache>
                <c:formatCode>0</c:formatCode>
                <c:ptCount val="10"/>
                <c:pt idx="0">
                  <c:v>1.3019801165971923</c:v>
                </c:pt>
                <c:pt idx="1">
                  <c:v>1.6976988011309273</c:v>
                </c:pt>
                <c:pt idx="2">
                  <c:v>2.1614429547641034</c:v>
                </c:pt>
                <c:pt idx="3">
                  <c:v>2.7049064009805712</c:v>
                </c:pt>
                <c:pt idx="4">
                  <c:v>3.3417931736968596</c:v>
                </c:pt>
                <c:pt idx="5">
                  <c:v>4.08816307968572</c:v>
                </c:pt>
                <c:pt idx="6">
                  <c:v>4.9628366644266251</c:v>
                </c:pt>
                <c:pt idx="7">
                  <c:v>5.9878697930465261</c:v>
                </c:pt>
                <c:pt idx="8">
                  <c:v>7.1891098134360139</c:v>
                </c:pt>
                <c:pt idx="9">
                  <c:v>8.5968473258109945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enf_variation_x_road_graphs!$G$71</c:f>
              <c:strCache>
                <c:ptCount val="1"/>
                <c:pt idx="0">
                  <c:v>Tactic x 10 DTOs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enf_variation_x_road_graphs!$BV$60:$CE$60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0.40253362522644243</c:v>
                </c:pt>
                <c:pt idx="2" formatCode="0">
                  <c:v>0.96710056989082704</c:v>
                </c:pt>
                <c:pt idx="3" formatCode="0">
                  <c:v>1.7589246934739831</c:v>
                </c:pt>
                <c:pt idx="4" formatCode="0">
                  <c:v>2.8694846520648167</c:v>
                </c:pt>
                <c:pt idx="5" formatCode="0">
                  <c:v>4.4270823368185468</c:v>
                </c:pt>
                <c:pt idx="6" formatCode="0">
                  <c:v>6.6116654642605104</c:v>
                </c:pt>
                <c:pt idx="7" formatCode="0">
                  <c:v>9.6756167576002028</c:v>
                </c:pt>
                <c:pt idx="8" formatCode="0">
                  <c:v>13.972911472565176</c:v>
                </c:pt>
                <c:pt idx="9" formatCode="0">
                  <c:v>20.000011807811433</c:v>
                </c:pt>
              </c:numCache>
            </c:numRef>
          </c:cat>
          <c:val>
            <c:numRef>
              <c:f>enf_variation_x_road_graphs!$BV$71:$CE$71</c:f>
              <c:numCache>
                <c:formatCode>0</c:formatCode>
                <c:ptCount val="10"/>
                <c:pt idx="0">
                  <c:v>1.4758646110526663</c:v>
                </c:pt>
                <c:pt idx="1">
                  <c:v>1.956358140210773</c:v>
                </c:pt>
                <c:pt idx="2">
                  <c:v>2.5301015306626482</c:v>
                </c:pt>
                <c:pt idx="3">
                  <c:v>3.215191876549274</c:v>
                </c:pt>
                <c:pt idx="4">
                  <c:v>4.0332383932288014</c:v>
                </c:pt>
                <c:pt idx="5">
                  <c:v>5.0100440181649457</c:v>
                </c:pt>
                <c:pt idx="6">
                  <c:v>6.1764192907836826</c:v>
                </c:pt>
                <c:pt idx="7">
                  <c:v>7.5691541828103013</c:v>
                </c:pt>
                <c:pt idx="8">
                  <c:v>9.2321785326950376</c:v>
                </c:pt>
                <c:pt idx="9">
                  <c:v>11.217947686711947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077248"/>
        <c:axId val="87079552"/>
      </c:lineChart>
      <c:catAx>
        <c:axId val="87077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Seizures of assets</a:t>
                </a:r>
              </a:p>
            </c:rich>
          </c:tx>
          <c:layout>
            <c:manualLayout>
              <c:xMode val="edge"/>
              <c:yMode val="edge"/>
              <c:x val="0.39494584109450115"/>
              <c:y val="0.9267111988533413"/>
            </c:manualLayout>
          </c:layout>
          <c:overlay val="0"/>
        </c:title>
        <c:numFmt formatCode="0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s-MX"/>
          </a:p>
        </c:txPr>
        <c:crossAx val="87079552"/>
        <c:crosses val="autoZero"/>
        <c:auto val="1"/>
        <c:lblAlgn val="ctr"/>
        <c:lblOffset val="100"/>
        <c:noMultiLvlLbl val="0"/>
      </c:catAx>
      <c:valAx>
        <c:axId val="87079552"/>
        <c:scaling>
          <c:orientation val="minMax"/>
          <c:max val="2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Violence between DTOs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87077248"/>
        <c:crosses val="autoZero"/>
        <c:crossBetween val="between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enf_variation_x_road_graphs!$G$61</c:f>
              <c:strCache>
                <c:ptCount val="1"/>
                <c:pt idx="0">
                  <c:v>Tactic x 0 DTO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enf_variation_x_road_graphs!$CR$61:$DA$61</c:f>
              <c:numCache>
                <c:formatCode>0</c:formatCode>
                <c:ptCount val="10"/>
                <c:pt idx="0">
                  <c:v>0.19781456048359747</c:v>
                </c:pt>
                <c:pt idx="1">
                  <c:v>0.18059174328985761</c:v>
                </c:pt>
                <c:pt idx="2">
                  <c:v>0.16361656495598376</c:v>
                </c:pt>
                <c:pt idx="3">
                  <c:v>0.14688546479824871</c:v>
                </c:pt>
                <c:pt idx="4">
                  <c:v>0.13039493333033714</c:v>
                </c:pt>
                <c:pt idx="5">
                  <c:v>0.11414151152720087</c:v>
                </c:pt>
                <c:pt idx="6">
                  <c:v>9.8121790099501061E-2</c:v>
                </c:pt>
                <c:pt idx="7">
                  <c:v>8.233240877848047E-2</c:v>
                </c:pt>
                <c:pt idx="8">
                  <c:v>6.6770055611120593E-2</c:v>
                </c:pt>
                <c:pt idx="9">
                  <c:v>5.1431466265430492E-2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enf_variation_x_road_graphs!$G$62</c:f>
              <c:strCache>
                <c:ptCount val="1"/>
                <c:pt idx="0">
                  <c:v>Tactic x 1 DTO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enf_variation_x_road_graphs!$CR$62:$DA$62</c:f>
              <c:numCache>
                <c:formatCode>0</c:formatCode>
                <c:ptCount val="10"/>
                <c:pt idx="0">
                  <c:v>0.28860945716585706</c:v>
                </c:pt>
                <c:pt idx="1">
                  <c:v>0.29870969237738421</c:v>
                </c:pt>
                <c:pt idx="2">
                  <c:v>0.30888909412828491</c:v>
                </c:pt>
                <c:pt idx="3">
                  <c:v>0.31914828293291642</c:v>
                </c:pt>
                <c:pt idx="4">
                  <c:v>0.32948788416928187</c:v>
                </c:pt>
                <c:pt idx="5">
                  <c:v>0.33990852811715322</c:v>
                </c:pt>
                <c:pt idx="6">
                  <c:v>0.35041084999649086</c:v>
                </c:pt>
                <c:pt idx="7">
                  <c:v>0.36099549000616515</c:v>
                </c:pt>
                <c:pt idx="8">
                  <c:v>0.37166309336298298</c:v>
                </c:pt>
                <c:pt idx="9">
                  <c:v>0.38241431034101714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enf_variation_x_road_graphs!$G$63</c:f>
              <c:strCache>
                <c:ptCount val="1"/>
                <c:pt idx="0">
                  <c:v>Tactic x 2 DTOs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enf_variation_x_road_graphs!$CR$63:$DA$63</c:f>
              <c:numCache>
                <c:formatCode>0</c:formatCode>
                <c:ptCount val="10"/>
                <c:pt idx="0">
                  <c:v>0.38628664893410569</c:v>
                </c:pt>
                <c:pt idx="1">
                  <c:v>0.42864531677556883</c:v>
                </c:pt>
                <c:pt idx="2">
                  <c:v>0.4722982744687616</c:v>
                </c:pt>
                <c:pt idx="3">
                  <c:v>0.51728506967430765</c:v>
                </c:pt>
                <c:pt idx="4">
                  <c:v>0.5636464584509806</c:v>
                </c:pt>
                <c:pt idx="5">
                  <c:v>0.61142444217889991</c:v>
                </c:pt>
                <c:pt idx="6">
                  <c:v>0.66066230561093509</c:v>
                </c:pt>
                <c:pt idx="7">
                  <c:v>0.71140465608678927</c:v>
                </c:pt>
                <c:pt idx="8">
                  <c:v>0.76369746394528848</c:v>
                </c:pt>
                <c:pt idx="9">
                  <c:v>0.81758810417148631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enf_variation_x_road_graphs!$G$64</c:f>
              <c:strCache>
                <c:ptCount val="1"/>
                <c:pt idx="0">
                  <c:v>Tactic x 3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enf_variation_x_road_graphs!$CR$64:$DA$64</c:f>
              <c:numCache>
                <c:formatCode>0</c:formatCode>
                <c:ptCount val="10"/>
                <c:pt idx="0">
                  <c:v>0.49136781693322495</c:v>
                </c:pt>
                <c:pt idx="1">
                  <c:v>0.57158097234841909</c:v>
                </c:pt>
                <c:pt idx="2">
                  <c:v>0.6561083889596826</c:v>
                </c:pt>
                <c:pt idx="3">
                  <c:v>0.74518210912430227</c:v>
                </c:pt>
                <c:pt idx="4">
                  <c:v>0.83904665558800784</c:v>
                </c:pt>
                <c:pt idx="5">
                  <c:v>0.9379597027421418</c:v>
                </c:pt>
                <c:pt idx="6">
                  <c:v>1.0421927839843654</c:v>
                </c:pt>
                <c:pt idx="7">
                  <c:v>1.1520320371247328</c:v>
                </c:pt>
                <c:pt idx="8">
                  <c:v>1.2677789898833978</c:v>
                </c:pt>
                <c:pt idx="9">
                  <c:v>1.3897513876362813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enf_variation_x_road_graphs!$G$65</c:f>
              <c:strCache>
                <c:ptCount val="1"/>
                <c:pt idx="0">
                  <c:v>Tactic x 4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enf_variation_x_road_graphs!$CR$65:$DA$65</c:f>
              <c:numCache>
                <c:formatCode>0</c:formatCode>
                <c:ptCount val="10"/>
                <c:pt idx="0">
                  <c:v>0.60441418597972452</c:v>
                </c:pt>
                <c:pt idx="1">
                  <c:v>0.72881730940892608</c:v>
                </c:pt>
                <c:pt idx="2">
                  <c:v>0.86286640658616687</c:v>
                </c:pt>
                <c:pt idx="3">
                  <c:v>1.007309407362265</c:v>
                </c:pt>
                <c:pt idx="4">
                  <c:v>1.162952234599048</c:v>
                </c:pt>
                <c:pt idx="5">
                  <c:v>1.3306633008334714</c:v>
                </c:pt>
                <c:pt idx="6">
                  <c:v>1.5113783536042407</c:v>
                </c:pt>
                <c:pt idx="7">
                  <c:v>1.7061056964755421</c:v>
                </c:pt>
                <c:pt idx="8">
                  <c:v>1.9159318148886886</c:v>
                </c:pt>
                <c:pt idx="9">
                  <c:v>2.1420274382312501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enf_variation_x_road_graphs!$G$66</c:f>
              <c:strCache>
                <c:ptCount val="1"/>
                <c:pt idx="0">
                  <c:v>Tactic x 5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enf_variation_x_road_graphs!$CR$66:$DA$66</c:f>
              <c:numCache>
                <c:formatCode>0</c:formatCode>
                <c:ptCount val="10"/>
                <c:pt idx="0">
                  <c:v>0.72602952199030679</c:v>
                </c:pt>
                <c:pt idx="1">
                  <c:v>0.90178510805315426</c:v>
                </c:pt>
                <c:pt idx="2">
                  <c:v>1.0954372744692011</c:v>
                </c:pt>
                <c:pt idx="3">
                  <c:v>1.3088083678022957</c:v>
                </c:pt>
                <c:pt idx="4">
                  <c:v>1.543906297831894</c:v>
                </c:pt>
                <c:pt idx="5">
                  <c:v>1.8029434328102401</c:v>
                </c:pt>
                <c:pt idx="6">
                  <c:v>2.0883574187578913</c:v>
                </c:pt>
                <c:pt idx="7">
                  <c:v>2.4028341187157412</c:v>
                </c:pt>
                <c:pt idx="8">
                  <c:v>2.7493328878213221</c:v>
                </c:pt>
                <c:pt idx="9">
                  <c:v>3.1311144220582818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enf_variation_x_road_graphs!$G$67</c:f>
              <c:strCache>
                <c:ptCount val="1"/>
                <c:pt idx="0">
                  <c:v>Tactic x 6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enf_variation_x_road_graphs!$CR$67:$DA$67</c:f>
              <c:numCache>
                <c:formatCode>0</c:formatCode>
                <c:ptCount val="10"/>
                <c:pt idx="0">
                  <c:v>0.85686335661690283</c:v>
                </c:pt>
                <c:pt idx="1">
                  <c:v>1.0920582976169459</c:v>
                </c:pt>
                <c:pt idx="2">
                  <c:v>1.3570436160698551</c:v>
                </c:pt>
                <c:pt idx="3">
                  <c:v>1.6555926354366322</c:v>
                </c:pt>
                <c:pt idx="4">
                  <c:v>1.9919566177328947</c:v>
                </c:pt>
                <c:pt idx="5">
                  <c:v>2.3709253004174755</c:v>
                </c:pt>
                <c:pt idx="6">
                  <c:v>2.7978951010342099</c:v>
                </c:pt>
                <c:pt idx="7">
                  <c:v>3.2789459608236653</c:v>
                </c:pt>
                <c:pt idx="8">
                  <c:v>3.8209279215382494</c:v>
                </c:pt>
                <c:pt idx="9">
                  <c:v>4.4315586682925368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enf_variation_x_road_graphs!$G$68</c:f>
              <c:strCache>
                <c:ptCount val="1"/>
                <c:pt idx="0">
                  <c:v>Tactic x 7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enf_variation_x_road_graphs!$CR$68:$DA$68</c:f>
              <c:numCache>
                <c:formatCode>0</c:formatCode>
                <c:ptCount val="10"/>
                <c:pt idx="0">
                  <c:v>0.99761445631053025</c:v>
                </c:pt>
                <c:pt idx="1">
                  <c:v>1.301368278726466</c:v>
                </c:pt>
                <c:pt idx="2">
                  <c:v>1.6513103855437383</c:v>
                </c:pt>
                <c:pt idx="3">
                  <c:v>2.0544640879390448</c:v>
                </c:pt>
                <c:pt idx="4">
                  <c:v>2.5189206497208851</c:v>
                </c:pt>
                <c:pt idx="5">
                  <c:v>3.0540016783720558</c:v>
                </c:pt>
                <c:pt idx="6">
                  <c:v>3.6704462089950889</c:v>
                </c:pt>
                <c:pt idx="7">
                  <c:v>4.3806262359210377</c:v>
                </c:pt>
                <c:pt idx="8">
                  <c:v>5.1987950176844082</c:v>
                </c:pt>
                <c:pt idx="9">
                  <c:v>6.1413731388260171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enf_variation_x_road_graphs!$G$69</c:f>
              <c:strCache>
                <c:ptCount val="1"/>
                <c:pt idx="0">
                  <c:v>Tactic x 8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enf_variation_x_road_graphs!$CR$69:$DA$69</c:f>
              <c:numCache>
                <c:formatCode>0</c:formatCode>
                <c:ptCount val="10"/>
                <c:pt idx="0">
                  <c:v>1.1490345543417955</c:v>
                </c:pt>
                <c:pt idx="1">
                  <c:v>1.5316196782668077</c:v>
                </c:pt>
                <c:pt idx="2">
                  <c:v>1.9823150969997818</c:v>
                </c:pt>
                <c:pt idx="3">
                  <c:v>2.5132462486948075</c:v>
                </c:pt>
                <c:pt idx="4">
                  <c:v>3.138697220956006</c:v>
                </c:pt>
                <c:pt idx="5">
                  <c:v>3.8754950476677879</c:v>
                </c:pt>
                <c:pt idx="6">
                  <c:v>4.7434624208490259</c:v>
                </c:pt>
                <c:pt idx="7">
                  <c:v>5.7659509972191634</c:v>
                </c:pt>
                <c:pt idx="8">
                  <c:v>6.9704696474716128</c:v>
                </c:pt>
                <c:pt idx="9">
                  <c:v>8.3894245505734109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enf_variation_x_road_graphs!$G$70</c:f>
              <c:strCache>
                <c:ptCount val="1"/>
                <c:pt idx="0">
                  <c:v>Tactic x 9 DTOs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enf_variation_x_road_graphs!$CR$70:$DA$70</c:f>
              <c:numCache>
                <c:formatCode>0</c:formatCode>
                <c:ptCount val="10"/>
                <c:pt idx="0">
                  <c:v>1.3119323657102702</c:v>
                </c:pt>
                <c:pt idx="1">
                  <c:v>1.784907680631806</c:v>
                </c:pt>
                <c:pt idx="2">
                  <c:v>2.3546443246661855</c:v>
                </c:pt>
                <c:pt idx="3">
                  <c:v>3.0409377385400287</c:v>
                </c:pt>
                <c:pt idx="4">
                  <c:v>3.8676331158838702</c:v>
                </c:pt>
                <c:pt idx="5">
                  <c:v>4.8634539020167606</c:v>
                </c:pt>
                <c:pt idx="6">
                  <c:v>6.0629997870808694</c:v>
                </c:pt>
                <c:pt idx="7">
                  <c:v>7.5079488686942515</c:v>
                </c:pt>
                <c:pt idx="8">
                  <c:v>9.2485057531387191</c:v>
                </c:pt>
                <c:pt idx="9">
                  <c:v>11.34514590920867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enf_variation_x_road_graphs!$G$71</c:f>
              <c:strCache>
                <c:ptCount val="1"/>
                <c:pt idx="0">
                  <c:v>Tactic x 10 DTOs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enf_variation_x_road_graphs!$CR$60:$DA$60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0.60328556200755945</c:v>
                </c:pt>
                <c:pt idx="2" formatCode="0">
                  <c:v>1.5705245933418959</c:v>
                </c:pt>
                <c:pt idx="3" formatCode="0">
                  <c:v>3.121284967290415</c:v>
                </c:pt>
                <c:pt idx="4" formatCode="0">
                  <c:v>5.6075966849755199</c:v>
                </c:pt>
                <c:pt idx="5" formatCode="0">
                  <c:v>9.5938643645902655</c:v>
                </c:pt>
                <c:pt idx="6" formatCode="0">
                  <c:v>15.984989781613962</c:v>
                </c:pt>
                <c:pt idx="7" formatCode="0">
                  <c:v>26.231788887707602</c:v>
                </c:pt>
                <c:pt idx="8" formatCode="0">
                  <c:v>42.660333951299499</c:v>
                </c:pt>
                <c:pt idx="9" formatCode="0">
                  <c:v>68.999983056546924</c:v>
                </c:pt>
              </c:numCache>
            </c:numRef>
          </c:cat>
          <c:val>
            <c:numRef>
              <c:f>enf_variation_x_road_graphs!$CR$71:$DA$71</c:f>
              <c:numCache>
                <c:formatCode>0</c:formatCode>
                <c:ptCount val="10"/>
                <c:pt idx="0">
                  <c:v>1.4871779063858548</c:v>
                </c:pt>
                <c:pt idx="1">
                  <c:v>2.063537092961659</c:v>
                </c:pt>
                <c:pt idx="2">
                  <c:v>2.7734572568593583</c:v>
                </c:pt>
                <c:pt idx="3">
                  <c:v>3.6478887760353809</c:v>
                </c:pt>
                <c:pt idx="4">
                  <c:v>4.7249542273537504</c:v>
                </c:pt>
                <c:pt idx="5">
                  <c:v>6.0516104159558957</c:v>
                </c:pt>
                <c:pt idx="6">
                  <c:v>7.6856955503384281</c:v>
                </c:pt>
                <c:pt idx="7">
                  <c:v>9.6984508137978604</c:v>
                </c:pt>
                <c:pt idx="8">
                  <c:v>12.177626265151831</c:v>
                </c:pt>
                <c:pt idx="9">
                  <c:v>15.231306476640718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646592"/>
        <c:axId val="92234496"/>
      </c:lineChart>
      <c:catAx>
        <c:axId val="91646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Seizures of guns</a:t>
                </a:r>
              </a:p>
            </c:rich>
          </c:tx>
          <c:layout>
            <c:manualLayout>
              <c:xMode val="edge"/>
              <c:yMode val="edge"/>
              <c:x val="0.39494584109450115"/>
              <c:y val="0.9267111988533413"/>
            </c:manualLayout>
          </c:layout>
          <c:overlay val="0"/>
        </c:title>
        <c:numFmt formatCode="0" sourceLinked="1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s-MX"/>
          </a:p>
        </c:txPr>
        <c:crossAx val="92234496"/>
        <c:crosses val="autoZero"/>
        <c:auto val="1"/>
        <c:lblAlgn val="ctr"/>
        <c:lblOffset val="100"/>
        <c:noMultiLvlLbl val="0"/>
      </c:catAx>
      <c:valAx>
        <c:axId val="92234496"/>
        <c:scaling>
          <c:orientation val="minMax"/>
          <c:max val="2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Violence between DTOs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91646592"/>
        <c:crosses val="autoZero"/>
        <c:crossBetween val="between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116570927725232E-2"/>
          <c:y val="5.3709062390134406E-2"/>
          <c:w val="8.6259674388387858E-2"/>
          <c:h val="0.79720741495192049"/>
        </c:manualLayout>
      </c:layout>
      <c:lineChart>
        <c:grouping val="standard"/>
        <c:varyColors val="0"/>
        <c:ser>
          <c:idx val="0"/>
          <c:order val="0"/>
          <c:tx>
            <c:strRef>
              <c:f>enforcement_graphs!$G$61</c:f>
              <c:strCache>
                <c:ptCount val="1"/>
                <c:pt idx="0">
                  <c:v>Tactic x 0 DTO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enforcement_graphs!$H$61:$Q$61</c:f>
              <c:numCache>
                <c:formatCode>0</c:formatCode>
                <c:ptCount val="10"/>
                <c:pt idx="0">
                  <c:v>1.6082925261894587E-2</c:v>
                </c:pt>
                <c:pt idx="1">
                  <c:v>9.6460009337045127E-2</c:v>
                </c:pt>
                <c:pt idx="2">
                  <c:v>0.18319531032914527</c:v>
                </c:pt>
                <c:pt idx="3">
                  <c:v>0.27679179401293252</c:v>
                </c:pt>
                <c:pt idx="4">
                  <c:v>0.37779221319366862</c:v>
                </c:pt>
                <c:pt idx="5">
                  <c:v>0.48678225505409212</c:v>
                </c:pt>
                <c:pt idx="6">
                  <c:v>0.60439393747176795</c:v>
                </c:pt>
                <c:pt idx="7">
                  <c:v>0.73130927400160051</c:v>
                </c:pt>
                <c:pt idx="8">
                  <c:v>0.86826422877622877</c:v>
                </c:pt>
                <c:pt idx="9">
                  <c:v>1.0160529842582071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enforcement_graphs!$G$62</c:f>
              <c:strCache>
                <c:ptCount val="1"/>
                <c:pt idx="0">
                  <c:v>Tactic x 1 DTO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enforcement_graphs!$H$62:$Q$62</c:f>
              <c:numCache>
                <c:formatCode>0</c:formatCode>
                <c:ptCount val="10"/>
                <c:pt idx="0">
                  <c:v>2.404233156096458E-2</c:v>
                </c:pt>
                <c:pt idx="1">
                  <c:v>0.12859124078238304</c:v>
                </c:pt>
                <c:pt idx="2">
                  <c:v>0.2438140001782636</c:v>
                </c:pt>
                <c:pt idx="3">
                  <c:v>0.3708003492628229</c:v>
                </c:pt>
                <c:pt idx="4">
                  <c:v>0.51075128376892831</c:v>
                </c:pt>
                <c:pt idx="5">
                  <c:v>0.66499041427648975</c:v>
                </c:pt>
                <c:pt idx="6">
                  <c:v>0.83497648449233974</c:v>
                </c:pt>
                <c:pt idx="7">
                  <c:v>1.0223171675754261</c:v>
                </c:pt>
                <c:pt idx="8">
                  <c:v>1.2287842709884966</c:v>
                </c:pt>
                <c:pt idx="9">
                  <c:v>1.4563304936788324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enforcement_graphs!$G$63</c:f>
              <c:strCache>
                <c:ptCount val="1"/>
                <c:pt idx="0">
                  <c:v>Tactic x 2 DTOs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enforcement_graphs!$H$63:$Q$63</c:f>
              <c:numCache>
                <c:formatCode>0</c:formatCode>
                <c:ptCount val="10"/>
                <c:pt idx="0">
                  <c:v>3.2064087248119488E-2</c:v>
                </c:pt>
                <c:pt idx="1">
                  <c:v>0.1616640624593777</c:v>
                </c:pt>
                <c:pt idx="2">
                  <c:v>0.30753836964506176</c:v>
                </c:pt>
                <c:pt idx="3">
                  <c:v>0.47173063482270816</c:v>
                </c:pt>
                <c:pt idx="4">
                  <c:v>0.65654110943116839</c:v>
                </c:pt>
                <c:pt idx="5">
                  <c:v>0.86455889570173783</c:v>
                </c:pt>
                <c:pt idx="6">
                  <c:v>1.098698218684286</c:v>
                </c:pt>
                <c:pt idx="7">
                  <c:v>1.3622392530813148</c:v>
                </c:pt>
                <c:pt idx="8">
                  <c:v>1.6588740768534538</c:v>
                </c:pt>
                <c:pt idx="9">
                  <c:v>1.9927583953833956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enforcement_graphs!$G$64</c:f>
              <c:strCache>
                <c:ptCount val="1"/>
                <c:pt idx="0">
                  <c:v>Tactic x 3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enforcement_graphs!$H$64:$Q$64</c:f>
              <c:numCache>
                <c:formatCode>0</c:formatCode>
                <c:ptCount val="10"/>
                <c:pt idx="0">
                  <c:v>4.014868073242539E-2</c:v>
                </c:pt>
                <c:pt idx="1">
                  <c:v>0.19570606721537631</c:v>
                </c:pt>
                <c:pt idx="2">
                  <c:v>0.37452753213023637</c:v>
                </c:pt>
                <c:pt idx="3">
                  <c:v>0.58009228888835573</c:v>
                </c:pt>
                <c:pt idx="4">
                  <c:v>0.81639987780752743</c:v>
                </c:pt>
                <c:pt idx="5">
                  <c:v>1.0880479825772498</c:v>
                </c:pt>
                <c:pt idx="6">
                  <c:v>1.4003218844121279</c:v>
                </c:pt>
                <c:pt idx="7">
                  <c:v>1.7592972943449263</c:v>
                </c:pt>
                <c:pt idx="8">
                  <c:v>2.1719585644005979</c:v>
                </c:pt>
                <c:pt idx="9">
                  <c:v>2.6463345776095224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enforcement_graphs!$G$65</c:f>
              <c:strCache>
                <c:ptCount val="1"/>
                <c:pt idx="0">
                  <c:v>Tactic x 4 DTOs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enforcement_graphs!$H$65:$Q$65</c:f>
              <c:numCache>
                <c:formatCode>0</c:formatCode>
                <c:ptCount val="10"/>
                <c:pt idx="0">
                  <c:v>4.8296604248861952E-2</c:v>
                </c:pt>
                <c:pt idx="1">
                  <c:v>0.23074565649280165</c:v>
                </c:pt>
                <c:pt idx="2">
                  <c:v>0.44494875289732838</c:v>
                </c:pt>
                <c:pt idx="3">
                  <c:v>0.69643247366744321</c:v>
                </c:pt>
                <c:pt idx="4">
                  <c:v>0.99168526353815256</c:v>
                </c:pt>
                <c:pt idx="5">
                  <c:v>1.3383248378990098</c:v>
                </c:pt>
                <c:pt idx="6">
                  <c:v>1.7452947248412927</c:v>
                </c:pt>
                <c:pt idx="7">
                  <c:v>2.2230950140413843</c:v>
                </c:pt>
                <c:pt idx="8">
                  <c:v>2.7840532659527089</c:v>
                </c:pt>
                <c:pt idx="9">
                  <c:v>3.4426425709408202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enforcement_graphs!$G$66</c:f>
              <c:strCache>
                <c:ptCount val="1"/>
                <c:pt idx="0">
                  <c:v>Tactic x 5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enforcement_graphs!$H$66:$Q$66</c:f>
              <c:numCache>
                <c:formatCode>0</c:formatCode>
                <c:ptCount val="10"/>
                <c:pt idx="0">
                  <c:v>5.6508353888293783E-2</c:v>
                </c:pt>
                <c:pt idx="1">
                  <c:v>0.26681206402464142</c:v>
                </c:pt>
                <c:pt idx="2">
                  <c:v>0.51897786671741875</c:v>
                </c:pt>
                <c:pt idx="3">
                  <c:v>0.82133863822480957</c:v>
                </c:pt>
                <c:pt idx="4">
                  <c:v>1.1838859589569841</c:v>
                </c:pt>
                <c:pt idx="5">
                  <c:v>1.6186002875214784</c:v>
                </c:pt>
                <c:pt idx="6">
                  <c:v>2.1398468577006104</c:v>
                </c:pt>
                <c:pt idx="7">
                  <c:v>2.764850380866513</c:v>
                </c:pt>
                <c:pt idx="8">
                  <c:v>3.5142642404829818</c:v>
                </c:pt>
                <c:pt idx="9">
                  <c:v>4.4128529878558123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enforcement_graphs!$G$67</c:f>
              <c:strCache>
                <c:ptCount val="1"/>
                <c:pt idx="0">
                  <c:v>Tactic x 6 DTOs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enforcement_graphs!$H$67:$Q$67</c:f>
              <c:numCache>
                <c:formatCode>0</c:formatCode>
                <c:ptCount val="10"/>
                <c:pt idx="0">
                  <c:v>6.4784429627674056E-2</c:v>
                </c:pt>
                <c:pt idx="1">
                  <c:v>0.30393538022432032</c:v>
                </c:pt>
                <c:pt idx="2">
                  <c:v>0.59679971691103018</c:v>
                </c:pt>
                <c:pt idx="3">
                  <c:v>0.95544148475248925</c:v>
                </c:pt>
                <c:pt idx="4">
                  <c:v>1.3946343175009908</c:v>
                </c:pt>
                <c:pt idx="5">
                  <c:v>1.9324700121513754</c:v>
                </c:pt>
                <c:pt idx="6">
                  <c:v>2.5911037895511693</c:v>
                </c:pt>
                <c:pt idx="7">
                  <c:v>3.3976669408011233</c:v>
                </c:pt>
                <c:pt idx="8">
                  <c:v>4.3853844543524678</c:v>
                </c:pt>
                <c:pt idx="9">
                  <c:v>5.5949436625361777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enforcement_graphs!$G$68</c:f>
              <c:strCache>
                <c:ptCount val="1"/>
                <c:pt idx="0">
                  <c:v>Tactic x 7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enforcement_graphs!$H$68:$Q$68</c:f>
              <c:numCache>
                <c:formatCode>0</c:formatCode>
                <c:ptCount val="10"/>
                <c:pt idx="0">
                  <c:v>7.3125335360487043E-2</c:v>
                </c:pt>
                <c:pt idx="1">
                  <c:v>0.34214657729030806</c:v>
                </c:pt>
                <c:pt idx="2">
                  <c:v>0.67860861688348084</c:v>
                </c:pt>
                <c:pt idx="3">
                  <c:v>1.0994181532424343</c:v>
                </c:pt>
                <c:pt idx="4">
                  <c:v>1.6257202172278742</c:v>
                </c:pt>
                <c:pt idx="5">
                  <c:v>2.283960676681378</c:v>
                </c:pt>
                <c:pt idx="6">
                  <c:v>3.1072151005392827</c:v>
                </c:pt>
                <c:pt idx="7">
                  <c:v>4.1368507552122038</c:v>
                </c:pt>
                <c:pt idx="8">
                  <c:v>5.424605245987606</c:v>
                </c:pt>
                <c:pt idx="9">
                  <c:v>7.0351862519833652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enforcement_graphs!$G$69</c:f>
              <c:strCache>
                <c:ptCount val="1"/>
                <c:pt idx="0">
                  <c:v>Tactic x 8 DTOs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enforcement_graphs!$H$69:$Q$69</c:f>
              <c:numCache>
                <c:formatCode>0</c:formatCode>
                <c:ptCount val="10"/>
                <c:pt idx="0">
                  <c:v>8.1531578927426462E-2</c:v>
                </c:pt>
                <c:pt idx="1">
                  <c:v>0.38147753504640303</c:v>
                </c:pt>
                <c:pt idx="2">
                  <c:v>0.76460883530609314</c:v>
                </c:pt>
                <c:pt idx="3">
                  <c:v>1.2539956406426356</c:v>
                </c:pt>
                <c:pt idx="4">
                  <c:v>1.8791062621845773</c:v>
                </c:pt>
                <c:pt idx="5">
                  <c:v>2.6775815886614152</c:v>
                </c:pt>
                <c:pt idx="6">
                  <c:v>3.6975016236459979</c:v>
                </c:pt>
                <c:pt idx="7">
                  <c:v>5.0002806116365957</c:v>
                </c:pt>
                <c:pt idx="8">
                  <c:v>6.6643650823132168</c:v>
                </c:pt>
                <c:pt idx="9">
                  <c:v>8.7899574898314423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enforcement_graphs!$G$70</c:f>
              <c:strCache>
                <c:ptCount val="1"/>
                <c:pt idx="0">
                  <c:v>Tactic x 9 DTOs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enforcement_graphs!$H$70:$Q$70</c:f>
              <c:numCache>
                <c:formatCode>0</c:formatCode>
                <c:ptCount val="10"/>
                <c:pt idx="0">
                  <c:v>9.0003672147317415E-2</c:v>
                </c:pt>
                <c:pt idx="1">
                  <c:v>0.42196106753925688</c:v>
                </c:pt>
                <c:pt idx="2">
                  <c:v>0.85501510615471332</c:v>
                </c:pt>
                <c:pt idx="3">
                  <c:v>1.4199544717613608</c:v>
                </c:pt>
                <c:pt idx="4">
                  <c:v>2.1569444507312729</c:v>
                </c:pt>
                <c:pt idx="5">
                  <c:v>3.1183825486390333</c:v>
                </c:pt>
                <c:pt idx="6">
                  <c:v>4.372623776451209</c:v>
                </c:pt>
                <c:pt idx="7">
                  <c:v>6.0088404616097773</c:v>
                </c:pt>
                <c:pt idx="8">
                  <c:v>8.1433621002113519</c:v>
                </c:pt>
                <c:pt idx="9">
                  <c:v>10.92794599242168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enforcement_graphs!$G$71</c:f>
              <c:strCache>
                <c:ptCount val="1"/>
                <c:pt idx="0">
                  <c:v>Tactic x 10 DTOs</c:v>
                </c:pt>
              </c:strCache>
            </c:strRef>
          </c:tx>
          <c:spPr>
            <a:ln>
              <a:solidFill>
                <a:schemeClr val="tx1">
                  <a:lumMod val="95000"/>
                  <a:lumOff val="5000"/>
                </a:schemeClr>
              </a:solidFill>
            </a:ln>
          </c:spPr>
          <c:marker>
            <c:symbol val="none"/>
          </c:marker>
          <c:cat>
            <c:numRef>
              <c:f>enforcement_graphs!$H$60:$Q$60</c:f>
              <c:numCache>
                <c:formatCode>0.0</c:formatCode>
                <c:ptCount val="10"/>
                <c:pt idx="0" formatCode="0">
                  <c:v>0</c:v>
                </c:pt>
                <c:pt idx="1">
                  <c:v>0.48444158821930361</c:v>
                </c:pt>
                <c:pt idx="2" formatCode="0">
                  <c:v>1.2035668288350485</c:v>
                </c:pt>
                <c:pt idx="3" formatCode="0">
                  <c:v>2.2710662431432733</c:v>
                </c:pt>
                <c:pt idx="4" formatCode="0">
                  <c:v>3.8557067691421523</c:v>
                </c:pt>
                <c:pt idx="5" formatCode="0">
                  <c:v>6.2080130683126002</c:v>
                </c:pt>
                <c:pt idx="6" formatCode="0">
                  <c:v>9.6998743670314536</c:v>
                </c:pt>
                <c:pt idx="7" formatCode="0">
                  <c:v>14.883338499143187</c:v>
                </c:pt>
                <c:pt idx="8" formatCode="0">
                  <c:v>22.577888227892927</c:v>
                </c:pt>
                <c:pt idx="9" formatCode="0">
                  <c:v>33.999997847870588</c:v>
                </c:pt>
              </c:numCache>
            </c:numRef>
          </c:cat>
          <c:val>
            <c:numRef>
              <c:f>enforcement_graphs!$H$71:$Q$71</c:f>
              <c:numCache>
                <c:formatCode>0</c:formatCode>
                <c:ptCount val="10"/>
                <c:pt idx="0">
                  <c:v>9.8542130848276788E-2</c:v>
                </c:pt>
                <c:pt idx="1">
                  <c:v>0.46363095041532199</c:v>
                </c:pt>
                <c:pt idx="2">
                  <c:v>0.95005316487905067</c:v>
                </c:pt>
                <c:pt idx="3">
                  <c:v>1.5981326404553964</c:v>
                </c:pt>
                <c:pt idx="4">
                  <c:v>2.4615944523842819</c:v>
                </c:pt>
                <c:pt idx="5">
                  <c:v>3.6120186345364313</c:v>
                </c:pt>
                <c:pt idx="6">
                  <c:v>5.1447740854392734</c:v>
                </c:pt>
                <c:pt idx="7">
                  <c:v>7.1869245450005153</c:v>
                </c:pt>
                <c:pt idx="8">
                  <c:v>9.9077620386983511</c:v>
                </c:pt>
                <c:pt idx="9">
                  <c:v>13.532841000168439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0192"/>
        <c:axId val="41481728"/>
      </c:lineChart>
      <c:catAx>
        <c:axId val="4148019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low"/>
        <c:crossAx val="41481728"/>
        <c:crosses val="autoZero"/>
        <c:auto val="1"/>
        <c:lblAlgn val="ctr"/>
        <c:lblOffset val="100"/>
        <c:noMultiLvlLbl val="0"/>
      </c:catAx>
      <c:valAx>
        <c:axId val="41481728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41480192"/>
        <c:crosses val="autoZero"/>
        <c:crossBetween val="between"/>
      </c:valAx>
      <c:spPr>
        <a:noFill/>
        <a:ln w="6350">
          <a:solidFill>
            <a:schemeClr val="bg1">
              <a:lumMod val="5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3106272103155131"/>
          <c:y val="5.5557625840621502E-2"/>
          <c:w val="0.67373154264157031"/>
          <c:h val="0.842910010670604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7"/>
            <a:ext cx="310896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" y="97368"/>
            <a:ext cx="411480" cy="20811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" y="97368"/>
            <a:ext cx="1173480" cy="20811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50347"/>
            <a:ext cx="310896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1550248"/>
            <a:ext cx="310896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568960"/>
            <a:ext cx="792480" cy="16095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880" y="568960"/>
            <a:ext cx="792480" cy="16095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818727"/>
            <a:ext cx="161607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1159933"/>
            <a:ext cx="161607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818727"/>
            <a:ext cx="1616710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1159933"/>
            <a:ext cx="1616710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145626"/>
            <a:ext cx="1203326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2" y="145628"/>
            <a:ext cx="204470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765388"/>
            <a:ext cx="1203326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2560320"/>
            <a:ext cx="219456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326814"/>
            <a:ext cx="219456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2862580"/>
            <a:ext cx="219456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4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AEC4-88C0-4BD0-9401-9E98377B5D1C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4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4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2F4E-A558-496F-B804-4D781C7A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205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MODEL 1 </a:t>
            </a:r>
          </a:p>
          <a:p>
            <a:r>
              <a:rPr lang="en-US" sz="3600" b="1" dirty="0" smtClean="0"/>
              <a:t>LAG 4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85999"/>
            <a:ext cx="229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Enforcement x </a:t>
            </a:r>
            <a:r>
              <a:rPr lang="en-US" sz="1800" dirty="0" smtClean="0"/>
              <a:t>All </a:t>
            </a:r>
            <a:r>
              <a:rPr lang="en-US" sz="1800" dirty="0" err="1" smtClean="0"/>
              <a:t>dtos</a:t>
            </a:r>
            <a:endParaRPr lang="en-US" sz="1800" dirty="0" smtClean="0"/>
          </a:p>
          <a:p>
            <a:r>
              <a:rPr lang="en-US" sz="1800" dirty="0"/>
              <a:t>Enforcement x </a:t>
            </a:r>
            <a:r>
              <a:rPr lang="en-US" sz="1800" dirty="0" smtClean="0"/>
              <a:t>Road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80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900365"/>
              </p:ext>
            </p:extLst>
          </p:nvPr>
        </p:nvGraphicFramePr>
        <p:xfrm>
          <a:off x="1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1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126511"/>
              </p:ext>
            </p:extLst>
          </p:nvPr>
        </p:nvGraphicFramePr>
        <p:xfrm>
          <a:off x="-1" y="0"/>
          <a:ext cx="3657601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9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82254"/>
              </p:ext>
            </p:extLst>
          </p:nvPr>
        </p:nvGraphicFramePr>
        <p:xfrm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43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858194"/>
              </p:ext>
            </p:extLst>
          </p:nvPr>
        </p:nvGraphicFramePr>
        <p:xfrm>
          <a:off x="1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84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24103"/>
              </p:ext>
            </p:extLst>
          </p:nvPr>
        </p:nvGraphicFramePr>
        <p:xfrm>
          <a:off x="0" y="1"/>
          <a:ext cx="36512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0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065511"/>
              </p:ext>
            </p:extLst>
          </p:nvPr>
        </p:nvGraphicFramePr>
        <p:xfrm>
          <a:off x="-1219249" y="0"/>
          <a:ext cx="487684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5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3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38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Osorio</dc:creator>
  <cp:lastModifiedBy>Usuario</cp:lastModifiedBy>
  <cp:revision>40</cp:revision>
  <dcterms:created xsi:type="dcterms:W3CDTF">2013-08-23T05:58:59Z</dcterms:created>
  <dcterms:modified xsi:type="dcterms:W3CDTF">2014-09-21T05:16:34Z</dcterms:modified>
</cp:coreProperties>
</file>