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/>
    <p:restoredTop sz="94619"/>
  </p:normalViewPr>
  <p:slideViewPr>
    <p:cSldViewPr snapToGrid="0" snapToObjects="1">
      <p:cViewPr varScale="1">
        <p:scale>
          <a:sx n="126" d="100"/>
          <a:sy n="126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439-FCC3-3146-BD6A-2AE5FF3FFFC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B992-954A-F647-8EEE-FA5AA037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B992-954A-F647-8EEE-FA5AA037B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CD0-625A-234A-A432-9CFE379F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B76-5D82-7040-B628-84458AC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326-9A23-E941-BB6A-A329B461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6D19-7E24-5C4D-B3F6-43AEE20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9FD-B846-394F-A21A-D5F390C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83F-00A5-814B-9DED-BE1994A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77B1-A25E-424B-AF64-F96A9BD6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2A9-A312-8041-940D-3F2223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165-2119-7D47-9B30-CA2F1588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845A-279C-514E-B607-74A2514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6A32-7D7A-9440-9F2A-37EF4D98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2A22-5AC4-3F4F-AE76-A047E37B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AD6-EFAF-8441-A55D-9C2F637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45-2C2E-654A-816E-8BB2F6BE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7B5C-C1E3-1540-8D8E-D812C82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13B-485F-354B-96A0-DB16E15C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A0B7-AF2E-7B45-AAAE-7E17FFF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4C77-E17E-4649-B9B2-20F498D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90A6-1DB3-824D-8B82-65CAC32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E76-C7E6-2446-9C07-7BCD311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939-5C3E-3341-BCB9-6E9BD2D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E2E1-CCF7-274F-AFFE-F713274A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462C-A47B-7B46-BB12-365F0E0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0326-745A-A54F-B19C-8A2100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3CF-8AB9-9645-B849-119AB8A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266-302A-624D-8D65-6F8C3B95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94C-CCCD-1C4D-A621-F7063D30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ED2B-B0F8-304A-A3BF-91660826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07E2-8A1A-F244-825B-B310B6E0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E382-706A-DD45-A5EA-D45FF0C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691-540F-564B-A52A-3FB2BD8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669-4D74-6448-B24D-728BBA95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6E8E-384D-6E48-BC1F-0904C2E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85C6-FB9C-434A-AC6A-3A7833AD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B767-2B5A-144F-92A2-A1843505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9EFC9-531A-CC46-93A5-EB21C373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D6FE8-9EB4-A54E-8B3E-AD3382D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5679F-E33C-3340-8CA5-0C283E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B9AD-DE51-C044-9862-C210C0F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F0C-5CD0-224F-96C5-F233FE3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E306-2A40-F94D-BB34-348FEE9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AF048-9149-974F-BF34-595A2C2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96A8-7C01-A844-A9E4-2AD4A01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4B6-8F6D-E542-B6FD-BBFB2A4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10C7-D6F0-5442-BD45-C1843E0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9B4A-40C1-124B-896D-6700CDD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40C-9DF1-9848-933C-4FF62FC9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B3B-7B08-294A-9257-754EDBC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E117-0738-E643-80A3-0CCC6EC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A766-24EA-2E43-AB51-C63FCDE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45CA-6129-8A40-8C62-4E8F788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E63C-9C69-964B-A2C6-61938E8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D6F-2464-9643-9698-E50FADF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E32B-F244-2640-A0C2-75A32A66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E83F-9673-2946-98DC-9B9804E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E2D4-D3A1-AE44-A7DF-47CBF22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11F2-0C94-5A44-98B7-0BB3B67C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5FAC-6869-594B-8F6C-024BDDE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0FD3-34B9-3248-A902-BE69D96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4A8A-15E1-8C41-9DAB-804F254F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2F9C-D056-EC4D-87A4-A3E76E1E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FD15-E92F-5347-A8B7-FF91BBD0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890-A6DF-4A4C-91CD-1EC538C65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CE406E0-D434-5848-B0EC-D62D736F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96" y="89408"/>
            <a:ext cx="1097280" cy="1097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129402-4ABF-994D-9D11-77B6F8EE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312" y="89408"/>
            <a:ext cx="1103850" cy="10972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D83436-68BD-0746-A931-9C244B1E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58" y="89408"/>
            <a:ext cx="1093965" cy="10972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810EA2-A243-F84E-A7C5-94FB93665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8518" y="89408"/>
            <a:ext cx="1093573" cy="10972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78CF9A-EAF3-BC47-84FA-FA220A65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679" y="89408"/>
            <a:ext cx="1097280" cy="10972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177E05-3988-9242-8F35-128082482A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035" y="89408"/>
            <a:ext cx="1100889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D8A59-83D4-0B45-A24C-B2D887BB0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4614" y="1186688"/>
            <a:ext cx="905621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Minhas, Shahryar</dc:creator>
  <cp:lastModifiedBy>Minhas, Shahryar</cp:lastModifiedBy>
  <cp:revision>22</cp:revision>
  <cp:lastPrinted>2018-06-20T22:34:25Z</cp:lastPrinted>
  <dcterms:created xsi:type="dcterms:W3CDTF">2018-06-20T15:37:35Z</dcterms:created>
  <dcterms:modified xsi:type="dcterms:W3CDTF">2018-06-20T22:37:01Z</dcterms:modified>
</cp:coreProperties>
</file>