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73" r:id="rId5"/>
    <p:sldId id="274" r:id="rId6"/>
    <p:sldId id="260" r:id="rId7"/>
    <p:sldId id="275" r:id="rId8"/>
    <p:sldId id="263" r:id="rId9"/>
    <p:sldId id="276" r:id="rId10"/>
    <p:sldId id="277" r:id="rId11"/>
    <p:sldId id="265" r:id="rId12"/>
    <p:sldId id="266" r:id="rId13"/>
    <p:sldId id="264" r:id="rId14"/>
    <p:sldId id="267" r:id="rId15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613" autoAdjust="0"/>
  </p:normalViewPr>
  <p:slideViewPr>
    <p:cSldViewPr snapToGrid="0">
      <p:cViewPr varScale="1">
        <p:scale>
          <a:sx n="102" d="100"/>
          <a:sy n="102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政佑" userId="4ea5c11973562324" providerId="LiveId" clId="{D7883C94-472C-403A-A562-356D6A129A39}"/>
    <pc:docChg chg="modSld">
      <pc:chgData name="政佑" userId="4ea5c11973562324" providerId="LiveId" clId="{D7883C94-472C-403A-A562-356D6A129A39}" dt="2023-06-13T14:10:57.735" v="3" actId="1076"/>
      <pc:docMkLst>
        <pc:docMk/>
      </pc:docMkLst>
      <pc:sldChg chg="addSp modSp mod">
        <pc:chgData name="政佑" userId="4ea5c11973562324" providerId="LiveId" clId="{D7883C94-472C-403A-A562-356D6A129A39}" dt="2023-06-13T14:10:57.735" v="3" actId="1076"/>
        <pc:sldMkLst>
          <pc:docMk/>
          <pc:sldMk cId="2412294028" sldId="263"/>
        </pc:sldMkLst>
        <pc:graphicFrameChg chg="add mod">
          <ac:chgData name="政佑" userId="4ea5c11973562324" providerId="LiveId" clId="{D7883C94-472C-403A-A562-356D6A129A39}" dt="2023-06-13T14:10:57.735" v="3" actId="1076"/>
          <ac:graphicFrameMkLst>
            <pc:docMk/>
            <pc:sldMk cId="2412294028" sldId="263"/>
            <ac:graphicFrameMk id="3" creationId="{FDAB6C0F-BA41-461E-B309-975278C7C57E}"/>
          </ac:graphicFrameMkLst>
        </pc:graphicFrameChg>
      </pc:sldChg>
    </pc:docChg>
  </pc:docChgLst>
  <pc:docChgLst>
    <pc:chgData name="政佑 林" userId="4ea5c11973562324" providerId="LiveId" clId="{968E90C5-E5DB-4A4C-994D-02B4ED874D50}"/>
    <pc:docChg chg="undo custSel delSld modSld sldOrd">
      <pc:chgData name="政佑 林" userId="4ea5c11973562324" providerId="LiveId" clId="{968E90C5-E5DB-4A4C-994D-02B4ED874D50}" dt="2024-01-07T15:43:19.738" v="43" actId="1076"/>
      <pc:docMkLst>
        <pc:docMk/>
      </pc:docMkLst>
      <pc:sldChg chg="modSp mod">
        <pc:chgData name="政佑 林" userId="4ea5c11973562324" providerId="LiveId" clId="{968E90C5-E5DB-4A4C-994D-02B4ED874D50}" dt="2024-01-07T15:37:20.827" v="33" actId="1076"/>
        <pc:sldMkLst>
          <pc:docMk/>
          <pc:sldMk cId="2094298288" sldId="257"/>
        </pc:sldMkLst>
        <pc:spChg chg="mod">
          <ac:chgData name="政佑 林" userId="4ea5c11973562324" providerId="LiveId" clId="{968E90C5-E5DB-4A4C-994D-02B4ED874D50}" dt="2024-01-07T15:37:20.827" v="33" actId="1076"/>
          <ac:spMkLst>
            <pc:docMk/>
            <pc:sldMk cId="2094298288" sldId="257"/>
            <ac:spMk id="3" creationId="{C3C0199F-A274-44C6-BF37-784A855E6EEA}"/>
          </ac:spMkLst>
        </pc:spChg>
      </pc:sldChg>
      <pc:sldChg chg="modSp mod">
        <pc:chgData name="政佑 林" userId="4ea5c11973562324" providerId="LiveId" clId="{968E90C5-E5DB-4A4C-994D-02B4ED874D50}" dt="2024-01-07T15:42:19.530" v="39" actId="14100"/>
        <pc:sldMkLst>
          <pc:docMk/>
          <pc:sldMk cId="2712936521" sldId="259"/>
        </pc:sldMkLst>
        <pc:spChg chg="mod">
          <ac:chgData name="政佑 林" userId="4ea5c11973562324" providerId="LiveId" clId="{968E90C5-E5DB-4A4C-994D-02B4ED874D50}" dt="2024-01-07T15:42:19.530" v="39" actId="14100"/>
          <ac:spMkLst>
            <pc:docMk/>
            <pc:sldMk cId="2712936521" sldId="259"/>
            <ac:spMk id="3" creationId="{C3C0199F-A274-44C6-BF37-784A855E6EEA}"/>
          </ac:spMkLst>
        </pc:spChg>
      </pc:sldChg>
      <pc:sldChg chg="addSp delSp modSp mod">
        <pc:chgData name="政佑 林" userId="4ea5c11973562324" providerId="LiveId" clId="{968E90C5-E5DB-4A4C-994D-02B4ED874D50}" dt="2024-01-07T15:43:19.738" v="43" actId="1076"/>
        <pc:sldMkLst>
          <pc:docMk/>
          <pc:sldMk cId="2412294028" sldId="263"/>
        </pc:sldMkLst>
        <pc:picChg chg="add mod">
          <ac:chgData name="政佑 林" userId="4ea5c11973562324" providerId="LiveId" clId="{968E90C5-E5DB-4A4C-994D-02B4ED874D50}" dt="2024-01-07T15:43:19.738" v="43" actId="1076"/>
          <ac:picMkLst>
            <pc:docMk/>
            <pc:sldMk cId="2412294028" sldId="263"/>
            <ac:picMk id="5" creationId="{52C23D13-64E8-4FEA-BF6B-4A4A8826E961}"/>
          </ac:picMkLst>
        </pc:picChg>
        <pc:picChg chg="del">
          <ac:chgData name="政佑 林" userId="4ea5c11973562324" providerId="LiveId" clId="{968E90C5-E5DB-4A4C-994D-02B4ED874D50}" dt="2024-01-07T15:35:27.515" v="24" actId="478"/>
          <ac:picMkLst>
            <pc:docMk/>
            <pc:sldMk cId="2412294028" sldId="263"/>
            <ac:picMk id="5" creationId="{C1CD38FF-1CB9-9F80-37CD-096BA67284B6}"/>
          </ac:picMkLst>
        </pc:picChg>
        <pc:picChg chg="add del mod">
          <ac:chgData name="政佑 林" userId="4ea5c11973562324" providerId="LiveId" clId="{968E90C5-E5DB-4A4C-994D-02B4ED874D50}" dt="2024-01-07T15:43:04.919" v="40" actId="478"/>
          <ac:picMkLst>
            <pc:docMk/>
            <pc:sldMk cId="2412294028" sldId="263"/>
            <ac:picMk id="6" creationId="{87557847-F926-4F97-85E1-E113312BD94A}"/>
          </ac:picMkLst>
        </pc:picChg>
      </pc:sldChg>
      <pc:sldChg chg="delSp modSp mod">
        <pc:chgData name="政佑 林" userId="4ea5c11973562324" providerId="LiveId" clId="{968E90C5-E5DB-4A4C-994D-02B4ED874D50}" dt="2024-01-07T15:32:45.260" v="20" actId="403"/>
        <pc:sldMkLst>
          <pc:docMk/>
          <pc:sldMk cId="2394598200" sldId="264"/>
        </pc:sldMkLst>
        <pc:spChg chg="mod">
          <ac:chgData name="政佑 林" userId="4ea5c11973562324" providerId="LiveId" clId="{968E90C5-E5DB-4A4C-994D-02B4ED874D50}" dt="2024-01-07T15:32:45.260" v="20" actId="403"/>
          <ac:spMkLst>
            <pc:docMk/>
            <pc:sldMk cId="2394598200" sldId="264"/>
            <ac:spMk id="2" creationId="{0BDCED45-CA91-495F-8329-49163D40BC0B}"/>
          </ac:spMkLst>
        </pc:spChg>
        <pc:spChg chg="del">
          <ac:chgData name="政佑 林" userId="4ea5c11973562324" providerId="LiveId" clId="{968E90C5-E5DB-4A4C-994D-02B4ED874D50}" dt="2024-01-07T15:32:16.039" v="2" actId="478"/>
          <ac:spMkLst>
            <pc:docMk/>
            <pc:sldMk cId="2394598200" sldId="264"/>
            <ac:spMk id="3" creationId="{218AC5BD-2876-41AE-6FDD-4EFD4ADF1961}"/>
          </ac:spMkLst>
        </pc:spChg>
        <pc:spChg chg="del">
          <ac:chgData name="政佑 林" userId="4ea5c11973562324" providerId="LiveId" clId="{968E90C5-E5DB-4A4C-994D-02B4ED874D50}" dt="2024-01-07T15:32:12.805" v="1" actId="478"/>
          <ac:spMkLst>
            <pc:docMk/>
            <pc:sldMk cId="2394598200" sldId="264"/>
            <ac:spMk id="5" creationId="{4BC88955-2D72-1FC1-1707-0BC4B57200C0}"/>
          </ac:spMkLst>
        </pc:spChg>
        <pc:spChg chg="del">
          <ac:chgData name="政佑 林" userId="4ea5c11973562324" providerId="LiveId" clId="{968E90C5-E5DB-4A4C-994D-02B4ED874D50}" dt="2024-01-07T15:32:10.527" v="0" actId="478"/>
          <ac:spMkLst>
            <pc:docMk/>
            <pc:sldMk cId="2394598200" sldId="264"/>
            <ac:spMk id="6" creationId="{3B918E10-046C-F0AD-F0EB-356A1E947CC7}"/>
          </ac:spMkLst>
        </pc:spChg>
      </pc:sldChg>
      <pc:sldChg chg="ord">
        <pc:chgData name="政佑 林" userId="4ea5c11973562324" providerId="LiveId" clId="{968E90C5-E5DB-4A4C-994D-02B4ED874D50}" dt="2024-01-07T15:38:37.936" v="35"/>
        <pc:sldMkLst>
          <pc:docMk/>
          <pc:sldMk cId="1743385005" sldId="265"/>
        </pc:sldMkLst>
      </pc:sldChg>
      <pc:sldChg chg="del">
        <pc:chgData name="政佑 林" userId="4ea5c11973562324" providerId="LiveId" clId="{968E90C5-E5DB-4A4C-994D-02B4ED874D50}" dt="2024-01-07T15:35:12.005" v="23" actId="47"/>
        <pc:sldMkLst>
          <pc:docMk/>
          <pc:sldMk cId="1696397821" sldId="268"/>
        </pc:sldMkLst>
      </pc:sldChg>
      <pc:sldChg chg="del">
        <pc:chgData name="政佑 林" userId="4ea5c11973562324" providerId="LiveId" clId="{968E90C5-E5DB-4A4C-994D-02B4ED874D50}" dt="2024-01-07T15:35:11.506" v="22" actId="47"/>
        <pc:sldMkLst>
          <pc:docMk/>
          <pc:sldMk cId="1444856373" sldId="271"/>
        </pc:sldMkLst>
      </pc:sldChg>
      <pc:sldChg chg="del">
        <pc:chgData name="政佑 林" userId="4ea5c11973562324" providerId="LiveId" clId="{968E90C5-E5DB-4A4C-994D-02B4ED874D50}" dt="2024-01-07T15:35:10.677" v="21" actId="47"/>
        <pc:sldMkLst>
          <pc:docMk/>
          <pc:sldMk cId="2864266021" sldId="272"/>
        </pc:sldMkLst>
      </pc:sldChg>
      <pc:sldChg chg="modSp mod">
        <pc:chgData name="政佑 林" userId="4ea5c11973562324" providerId="LiveId" clId="{968E90C5-E5DB-4A4C-994D-02B4ED874D50}" dt="2024-01-07T15:36:41.169" v="32" actId="20577"/>
        <pc:sldMkLst>
          <pc:docMk/>
          <pc:sldMk cId="2199001346" sldId="274"/>
        </pc:sldMkLst>
        <pc:spChg chg="mod">
          <ac:chgData name="政佑 林" userId="4ea5c11973562324" providerId="LiveId" clId="{968E90C5-E5DB-4A4C-994D-02B4ED874D50}" dt="2024-01-07T15:36:41.169" v="32" actId="20577"/>
          <ac:spMkLst>
            <pc:docMk/>
            <pc:sldMk cId="2199001346" sldId="274"/>
            <ac:spMk id="3" creationId="{C3C0199F-A274-44C6-BF37-784A855E6EEA}"/>
          </ac:spMkLst>
        </pc:spChg>
      </pc:sldChg>
    </pc:docChg>
  </pc:docChgLst>
  <pc:docChgLst>
    <pc:chgData name="政佑 林" userId="4ea5c11973562324" providerId="LiveId" clId="{D7883C94-472C-403A-A562-356D6A129A39}"/>
    <pc:docChg chg="undo custSel modSld">
      <pc:chgData name="政佑 林" userId="4ea5c11973562324" providerId="LiveId" clId="{D7883C94-472C-403A-A562-356D6A129A39}" dt="2023-06-18T14:18:48.456" v="53" actId="14100"/>
      <pc:docMkLst>
        <pc:docMk/>
      </pc:docMkLst>
      <pc:sldChg chg="addSp delSp modSp mod">
        <pc:chgData name="政佑 林" userId="4ea5c11973562324" providerId="LiveId" clId="{D7883C94-472C-403A-A562-356D6A129A39}" dt="2023-06-18T14:18:48.456" v="53" actId="14100"/>
        <pc:sldMkLst>
          <pc:docMk/>
          <pc:sldMk cId="2412294028" sldId="263"/>
        </pc:sldMkLst>
        <pc:spChg chg="del">
          <ac:chgData name="政佑 林" userId="4ea5c11973562324" providerId="LiveId" clId="{D7883C94-472C-403A-A562-356D6A129A39}" dt="2023-06-13T14:42:19.649" v="27" actId="478"/>
          <ac:spMkLst>
            <pc:docMk/>
            <pc:sldMk cId="2412294028" sldId="263"/>
            <ac:spMk id="9" creationId="{1BD5DDD4-B30F-43B5-9BA0-190CC29E9665}"/>
          </ac:spMkLst>
        </pc:spChg>
        <pc:spChg chg="add del mod">
          <ac:chgData name="政佑 林" userId="4ea5c11973562324" providerId="LiveId" clId="{D7883C94-472C-403A-A562-356D6A129A39}" dt="2023-06-13T14:42:21.247" v="28" actId="478"/>
          <ac:spMkLst>
            <pc:docMk/>
            <pc:sldMk cId="2412294028" sldId="263"/>
            <ac:spMk id="14" creationId="{6DF627AF-93BB-43C9-884D-493B736B4446}"/>
          </ac:spMkLst>
        </pc:spChg>
        <pc:graphicFrameChg chg="del">
          <ac:chgData name="政佑 林" userId="4ea5c11973562324" providerId="LiveId" clId="{D7883C94-472C-403A-A562-356D6A129A39}" dt="2023-06-13T14:19:21.963" v="0" actId="478"/>
          <ac:graphicFrameMkLst>
            <pc:docMk/>
            <pc:sldMk cId="2412294028" sldId="263"/>
            <ac:graphicFrameMk id="3" creationId="{FDAB6C0F-BA41-461E-B309-975278C7C57E}"/>
          </ac:graphicFrameMkLst>
        </pc:graphicFrameChg>
        <pc:graphicFrameChg chg="add del mod">
          <ac:chgData name="政佑 林" userId="4ea5c11973562324" providerId="LiveId" clId="{D7883C94-472C-403A-A562-356D6A129A39}" dt="2023-06-13T14:19:29.915" v="2" actId="478"/>
          <ac:graphicFrameMkLst>
            <pc:docMk/>
            <pc:sldMk cId="2412294028" sldId="263"/>
            <ac:graphicFrameMk id="4" creationId="{007C7EF2-E058-4667-A660-34821DDAB263}"/>
          </ac:graphicFrameMkLst>
        </pc:graphicFrameChg>
        <pc:picChg chg="add del mod">
          <ac:chgData name="政佑 林" userId="4ea5c11973562324" providerId="LiveId" clId="{D7883C94-472C-403A-A562-356D6A129A39}" dt="2023-06-16T14:10:12.087" v="33" actId="478"/>
          <ac:picMkLst>
            <pc:docMk/>
            <pc:sldMk cId="2412294028" sldId="263"/>
            <ac:picMk id="4" creationId="{330F8C61-38E0-4368-9637-5DA66E3A52F5}"/>
          </ac:picMkLst>
        </pc:picChg>
        <pc:picChg chg="add del mod">
          <ac:chgData name="政佑 林" userId="4ea5c11973562324" providerId="LiveId" clId="{D7883C94-472C-403A-A562-356D6A129A39}" dt="2023-06-18T14:18:18.174" v="46" actId="478"/>
          <ac:picMkLst>
            <pc:docMk/>
            <pc:sldMk cId="2412294028" sldId="263"/>
            <ac:picMk id="4" creationId="{6364F3B0-0651-4072-B36C-45E9B537FB7B}"/>
          </ac:picMkLst>
        </pc:picChg>
        <pc:picChg chg="add del mod">
          <ac:chgData name="政佑 林" userId="4ea5c11973562324" providerId="LiveId" clId="{D7883C94-472C-403A-A562-356D6A129A39}" dt="2023-06-18T14:10:55.159" v="36" actId="478"/>
          <ac:picMkLst>
            <pc:docMk/>
            <pc:sldMk cId="2412294028" sldId="263"/>
            <ac:picMk id="6" creationId="{A4EDF87A-E60E-42B1-973A-2E3620B48D9B}"/>
          </ac:picMkLst>
        </pc:picChg>
        <pc:picChg chg="add del mod">
          <ac:chgData name="政佑 林" userId="4ea5c11973562324" providerId="LiveId" clId="{D7883C94-472C-403A-A562-356D6A129A39}" dt="2023-06-13T14:21:07.452" v="8" actId="478"/>
          <ac:picMkLst>
            <pc:docMk/>
            <pc:sldMk cId="2412294028" sldId="263"/>
            <ac:picMk id="6" creationId="{FBFDFA29-902E-4389-BD45-871DEE58BD61}"/>
          </ac:picMkLst>
        </pc:picChg>
        <pc:picChg chg="add mod">
          <ac:chgData name="政佑 林" userId="4ea5c11973562324" providerId="LiveId" clId="{D7883C94-472C-403A-A562-356D6A129A39}" dt="2023-06-18T14:11:51.841" v="45"/>
          <ac:picMkLst>
            <pc:docMk/>
            <pc:sldMk cId="2412294028" sldId="263"/>
            <ac:picMk id="7" creationId="{524DA044-D347-4E91-83FD-69B125D3CC1E}"/>
          </ac:picMkLst>
        </pc:picChg>
        <pc:picChg chg="add mod">
          <ac:chgData name="政佑 林" userId="4ea5c11973562324" providerId="LiveId" clId="{D7883C94-472C-403A-A562-356D6A129A39}" dt="2023-06-18T14:18:48.456" v="53" actId="14100"/>
          <ac:picMkLst>
            <pc:docMk/>
            <pc:sldMk cId="2412294028" sldId="263"/>
            <ac:picMk id="8" creationId="{3D5F458E-4D4C-4D70-B63D-BCF0BD8DD465}"/>
          </ac:picMkLst>
        </pc:picChg>
        <pc:picChg chg="add del mod">
          <ac:chgData name="政佑 林" userId="4ea5c11973562324" providerId="LiveId" clId="{D7883C94-472C-403A-A562-356D6A129A39}" dt="2023-06-13T14:40:40.009" v="16" actId="478"/>
          <ac:picMkLst>
            <pc:docMk/>
            <pc:sldMk cId="2412294028" sldId="263"/>
            <ac:picMk id="8" creationId="{7EB13E29-A0CE-4527-B3FB-F58F1E24E511}"/>
          </ac:picMkLst>
        </pc:picChg>
        <pc:picChg chg="del">
          <ac:chgData name="政佑 林" userId="4ea5c11973562324" providerId="LiveId" clId="{D7883C94-472C-403A-A562-356D6A129A39}" dt="2023-06-13T14:41:15.826" v="24" actId="478"/>
          <ac:picMkLst>
            <pc:docMk/>
            <pc:sldMk cId="2412294028" sldId="263"/>
            <ac:picMk id="10" creationId="{F76D2371-447B-414B-9273-61F2CA39ACA2}"/>
          </ac:picMkLst>
        </pc:picChg>
        <pc:picChg chg="add del mod">
          <ac:chgData name="政佑 林" userId="4ea5c11973562324" providerId="LiveId" clId="{D7883C94-472C-403A-A562-356D6A129A39}" dt="2023-06-16T13:50:48.811" v="29" actId="478"/>
          <ac:picMkLst>
            <pc:docMk/>
            <pc:sldMk cId="2412294028" sldId="263"/>
            <ac:picMk id="12" creationId="{5CAF1342-B646-4344-88C1-1DD0639043B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7E3969-DF3B-424F-BC9B-053AC0D0FAD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2024/1/8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1</a:t>
            </a:r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2C6A08A-89BA-40CD-90F7-8E6CB388923F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3874D-A20A-4B3E-9C12-F524953D5B76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US" altLang="zh-TW" smtClean="0"/>
              <a:t>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3844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5079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39537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2866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954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8971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3276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2751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84683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68189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204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altLang="zh-TW" smtClean="0"/>
              <a:pPr/>
              <a:t>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 noProof="0"/>
              <a:t>10</a:t>
            </a:r>
            <a:endParaRPr lang="zh-TW" altLang="en-US" noProof="0"/>
          </a:p>
        </p:txBody>
      </p:sp>
      <p:sp>
        <p:nvSpPr>
          <p:cNvPr id="6" name="頁首版面配置區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altLang="zh-TW" noProof="0"/>
              <a:t>1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6261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3A2D3D-DA21-4023-9265-247838E7EDCA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15" name="直線接點​​(S)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和圖庫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B7822CD-A412-4D56-ADA8-0A81CFAED324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文字版面配置區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13" name="直線接點​​(S)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矩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矩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C89A704-104C-4D7F-816C-1CDBB9353BEE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31" name="直線接點​​(S)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 anchor="t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7DDB60-1657-4E70-8AE7-7C1A0BAEB93D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33" name="直線接點​​(S)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9F468-CB46-44EB-A599-230032440410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在此處新增頁尾</a:t>
            </a:r>
          </a:p>
        </p:txBody>
      </p:sp>
      <p:cxnSp>
        <p:nvCxnSpPr>
          <p:cNvPr id="15" name="直線接點​​(S)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18A418-CD15-4B84-B602-293A595927E9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標題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C38F76F-A9C0-4E8E-A670-AB6AB4C0A6E9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標題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199069-4111-45D3-9440-DB235FD5DA22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僅標題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795D4CC-42F1-4EC7-AA3E-DEDE6F1DCE71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標題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2C1A1F-F6FA-4311-80C5-3182D77F6A53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96B9CD-5B29-4F0E-96BD-7EA45AE8E6F8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標題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3242AB-C558-4964-B3DC-580129073A58}" type="datetime1">
              <a:rPr lang="zh-TW" altLang="en-US" noProof="0" smtClean="0"/>
              <a:t>2024/1/8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在此處新增頁尾</a:t>
            </a:r>
          </a:p>
        </p:txBody>
      </p:sp>
      <p:cxnSp>
        <p:nvCxnSpPr>
          <p:cNvPr id="10" name="直線接點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list.xyz/2019/11/10/flask-sqlalchemy-sett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2.xml"/><Relationship Id="rId3" Type="http://schemas.openxmlformats.org/officeDocument/2006/relationships/image" Target="../media/image1.jpeg"/><Relationship Id="rId7" Type="http://schemas.openxmlformats.org/officeDocument/2006/relationships/slide" Target="slide4.xml"/><Relationship Id="rId12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8.xml"/><Relationship Id="rId5" Type="http://schemas.openxmlformats.org/officeDocument/2006/relationships/image" Target="../media/image6.svg"/><Relationship Id="rId15" Type="http://schemas.openxmlformats.org/officeDocument/2006/relationships/slide" Target="slide13.xml"/><Relationship Id="rId10" Type="http://schemas.openxmlformats.org/officeDocument/2006/relationships/slide" Target="slide7.xml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2161309"/>
            <a:ext cx="8637073" cy="1182420"/>
          </a:xfrm>
        </p:spPr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網頁點餐系統</a:t>
            </a:r>
          </a:p>
        </p:txBody>
      </p:sp>
      <p:pic>
        <p:nvPicPr>
          <p:cNvPr id="5" name="圖形 4" descr="頭顱中的腦圖示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1320493" y="6327299"/>
            <a:ext cx="4973915" cy="309201"/>
          </a:xfrm>
        </p:spPr>
        <p:txBody>
          <a:bodyPr/>
          <a:lstStyle/>
          <a:p>
            <a:r>
              <a:rPr lang="en-US" altLang="zh-TW" noProof="0" dirty="0"/>
              <a:t>1</a:t>
            </a:r>
            <a:endParaRPr lang="zh-TW" altLang="en-US" noProof="0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 txBox="1">
            <a:spLocks/>
          </p:cNvSpPr>
          <p:nvPr/>
        </p:nvSpPr>
        <p:spPr>
          <a:xfrm>
            <a:off x="1777465" y="3689296"/>
            <a:ext cx="8637072" cy="2292435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組長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: 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 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ahoma" panose="020B0604030504040204" pitchFamily="34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        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9a917047 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顏子捷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ahoma" panose="020B0604030504040204" pitchFamily="34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組員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	9a917010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 林政佑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ahoma" panose="020B060403050404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	9a917042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ahoma" panose="020B0604030504040204" pitchFamily="34" charset="0"/>
              </a:rPr>
              <a:t> 薛文庭</a:t>
            </a:r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ahoma" panose="020B0604030504040204" pitchFamily="34" charset="0"/>
            </a:endParaRPr>
          </a:p>
          <a:p>
            <a:br>
              <a:rPr lang="en-US" altLang="zh-TW" dirty="0">
                <a:solidFill>
                  <a:srgbClr val="000000"/>
                </a:solidFill>
                <a:cs typeface="Tahoma" panose="020B0604030504040204" pitchFamily="34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88E969D-96CA-E2AE-1318-7542F6E1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094" y="795092"/>
            <a:ext cx="9973811" cy="1049235"/>
          </a:xfrm>
        </p:spPr>
        <p:txBody>
          <a:bodyPr>
            <a:no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製作方法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zh-TW" sz="48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解決方案中所運用之技巧</a:t>
            </a:r>
            <a:r>
              <a:rPr lang="en-US" altLang="zh-TW" sz="48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4763C9-8224-0AB7-B482-600014F499C7}"/>
              </a:ext>
            </a:extLst>
          </p:cNvPr>
          <p:cNvSpPr txBox="1"/>
          <p:nvPr/>
        </p:nvSpPr>
        <p:spPr>
          <a:xfrm>
            <a:off x="876692" y="1802838"/>
            <a:ext cx="107936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什麼是 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Flask-</a:t>
            </a:r>
            <a:r>
              <a:rPr lang="en-US" altLang="zh-TW" sz="2800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SQLAlchemy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Flask 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本身不支援直接對資料庫操作，而 </a:t>
            </a:r>
            <a:r>
              <a:rPr lang="en-US" altLang="zh-TW" sz="280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Flask-</a:t>
            </a:r>
            <a:r>
              <a:rPr lang="en-US" altLang="zh-TW" sz="2800" i="0" u="none" strike="noStrike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SQLAlchemy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是 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Flask 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的擴充套件，是為了簡化 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Flask 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開發人員操作資料庫而出現的套件，它適度的包裝了</a:t>
            </a:r>
            <a:r>
              <a:rPr lang="en-US" altLang="zh-TW" sz="280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SQLAlchemy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algn="l"/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為什麼使用 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Flask-</a:t>
            </a:r>
            <a:r>
              <a:rPr lang="en-US" altLang="zh-TW" sz="2800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SQLAlchemy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可支援市面上常用的資料庫 </a:t>
            </a:r>
            <a:r>
              <a:rPr lang="en-US" altLang="zh-TW" sz="2800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sqlite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PostgreSQL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MSSql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Oracle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可以使用原生 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下指令，也同時支援 </a:t>
            </a:r>
            <a:r>
              <a:rPr lang="en-US" altLang="zh-TW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ORM </a:t>
            </a:r>
            <a:r>
              <a:rPr lang="zh-TW" altLang="en-US" sz="28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框架來操作資料庫，可以隨時切換很方便。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29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lvl="2" rtl="0"/>
            <a:endParaRPr lang="zh-TW" altLang="en-US" dirty="0"/>
          </a:p>
          <a:p>
            <a:pPr rtl="0"/>
            <a:endParaRPr lang="zh-TW" altLang="en-US" dirty="0"/>
          </a:p>
        </p:txBody>
      </p:sp>
      <p:pic>
        <p:nvPicPr>
          <p:cNvPr id="10" name="圖形 9" descr="星形圖示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CB831FC-65D0-C0EC-A018-9E02AE2FCD7F}"/>
              </a:ext>
            </a:extLst>
          </p:cNvPr>
          <p:cNvSpPr txBox="1"/>
          <p:nvPr/>
        </p:nvSpPr>
        <p:spPr>
          <a:xfrm>
            <a:off x="2622431" y="2921168"/>
            <a:ext cx="5874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現場示範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10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338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結論及改良</a:t>
            </a:r>
          </a:p>
        </p:txBody>
      </p:sp>
      <p:pic>
        <p:nvPicPr>
          <p:cNvPr id="10" name="圖形 9" descr="星形圖示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11</a:t>
            </a:r>
            <a:endParaRPr lang="zh-TW" altLang="en-US" noProof="0" dirty="0"/>
          </a:p>
        </p:txBody>
      </p:sp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DE98AA67-7F18-F3CA-0678-A0684DE977AA}"/>
              </a:ext>
            </a:extLst>
          </p:cNvPr>
          <p:cNvSpPr txBox="1">
            <a:spLocks/>
          </p:cNvSpPr>
          <p:nvPr/>
        </p:nvSpPr>
        <p:spPr>
          <a:xfrm>
            <a:off x="934874" y="1482784"/>
            <a:ext cx="10006829" cy="463616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這次期末作業深入了解了網頁開發，克服了一些技術難題，學到了實用技能。每個階段都提升了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相關技術運用，加強了團隊合作和問題解決能力。強調注重用戶體驗，學到製作直觀網頁介面。通過團隊合作更理解在分工合作中的重要性，充分發揮每個人的長處。總體而言，是極具收穫的學習體驗，提升了技術知識和解決問題的能力，對軟體開發有更深認識。</a:t>
            </a:r>
            <a:endParaRPr lang="en-US" altLang="zh-TW" sz="2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希望未來能夠將網頁做得更精緻且更直覺；增加更多實用功能以利消費者和商家去做使用。</a:t>
            </a:r>
            <a:endParaRPr lang="en-US" altLang="zh-TW" sz="2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4362" y="2336414"/>
            <a:ext cx="10602265" cy="1760328"/>
          </a:xfrm>
        </p:spPr>
        <p:txBody>
          <a:bodyPr rtlCol="0"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Chat </a:t>
            </a:r>
            <a:r>
              <a:rPr lang="en-US" altLang="zh-TW" sz="4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Gpt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rtl="0">
              <a:lnSpc>
                <a:spcPct val="100000"/>
              </a:lnSpc>
            </a:pP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https://www.maxlist.xyz/2019/11/10/flask-sqlalchemy-setting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12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865313"/>
            <a:ext cx="8804275" cy="3127375"/>
          </a:xfrm>
        </p:spPr>
        <p:txBody>
          <a:bodyPr rtlCol="0"/>
          <a:lstStyle/>
          <a:p>
            <a:pPr lvl="2" rtl="0"/>
            <a:endParaRPr lang="zh-TW" altLang="en-US" dirty="0"/>
          </a:p>
          <a:p>
            <a:pPr rtl="0"/>
            <a:endParaRPr lang="zh-TW" altLang="en-US" dirty="0"/>
          </a:p>
        </p:txBody>
      </p:sp>
      <p:pic>
        <p:nvPicPr>
          <p:cNvPr id="10" name="圖形 9" descr="星形圖示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CB831FC-65D0-C0EC-A018-9E02AE2FCD7F}"/>
              </a:ext>
            </a:extLst>
          </p:cNvPr>
          <p:cNvSpPr txBox="1"/>
          <p:nvPr/>
        </p:nvSpPr>
        <p:spPr>
          <a:xfrm>
            <a:off x="3158706" y="2676071"/>
            <a:ext cx="5874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感謝觀看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13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5609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151" y="518270"/>
            <a:ext cx="9603275" cy="97919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 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</a:p>
        </p:txBody>
      </p:sp>
      <p:pic>
        <p:nvPicPr>
          <p:cNvPr id="4" name="圖形 3" descr="燈泡圖示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7624" y="132545"/>
            <a:ext cx="1122450" cy="112245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369" y="1497462"/>
            <a:ext cx="6301946" cy="4842268"/>
          </a:xfrm>
        </p:spPr>
        <p:txBody>
          <a:bodyPr rtlCol="0">
            <a:norm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作業說明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作業說明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6" action="ppaction://hlinksldjump"/>
              </a:rPr>
              <a:t>預期效益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7" action="ppaction://hlinksldjump"/>
              </a:rPr>
              <a:t>背景資料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8" action="ppaction://hlinksldjump"/>
              </a:rPr>
              <a:t>環境介紹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製作方法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9" action="ppaction://hlinksldjump"/>
              </a:rPr>
              <a:t>環境檢查、安裝與設定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製作方法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0" action="ppaction://hlinksldjump"/>
              </a:rPr>
              <a:t>解決方案步驟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1" action="ppaction://hlinksldjump"/>
              </a:rPr>
              <a:t>製作方法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1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1" action="ppaction://hlinksldjump"/>
              </a:rPr>
              <a:t>流程圖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製作方法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-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2" action="ppaction://hlinksldjump"/>
              </a:rPr>
              <a:t>解決方案中所運用之技巧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3" action="ppaction://hlinksldjump"/>
              </a:rPr>
              <a:t>實作心得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4" action="ppaction://hlinksldjump"/>
              </a:rPr>
              <a:t>DEMO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3" action="ppaction://hlinksldjump"/>
              </a:rPr>
              <a:t>結論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  <a:hlinkClick r:id="rId15" action="ppaction://hlinksldjump"/>
              </a:rPr>
              <a:t>參考文獻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/>
            <a:endParaRPr lang="zh-TW" altLang="en-US" sz="14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2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r>
              <a:rPr lang="zh-TW" altLang="zh-TW" sz="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作業說明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形 5" descr="工具圖示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4037749"/>
          </a:xfrm>
        </p:spPr>
        <p:txBody>
          <a:bodyPr rtlCol="0">
            <a:normAutofit lnSpcReduction="10000"/>
          </a:bodyPr>
          <a:lstStyle/>
          <a:p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這次的作業以設計一個網路點餐系統為主題</a:t>
            </a:r>
            <a:endParaRPr lang="en-US" altLang="zh-TW" sz="28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加深對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Python 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語言的理解，特別是在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web 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開發領域的應用。</a:t>
            </a:r>
          </a:p>
          <a:p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學會使用網頁框架（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Flask 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）建立完整的網路應用。</a:t>
            </a:r>
          </a:p>
          <a:p>
            <a:pPr marL="342900" lvl="0" indent="-342900">
              <a:buFont typeface="Wingdings" panose="05000000000000000000" pitchFamily="2" charset="2"/>
              <a:buChar char=""/>
            </a:pP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了解資料庫的基本操作，包括建立資料表、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CRUD(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增加、刪除、查詢、修改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操作等。</a:t>
            </a:r>
          </a:p>
          <a:p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熟悉網路點餐系統的設計與開發，培養問題解決能力。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>
            <a:normAutofit/>
          </a:bodyPr>
          <a:lstStyle/>
          <a:p>
            <a:r>
              <a:rPr lang="zh-TW" altLang="zh-TW" sz="4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背景資料</a:t>
            </a:r>
          </a:p>
        </p:txBody>
      </p:sp>
      <p:pic>
        <p:nvPicPr>
          <p:cNvPr id="6" name="圖形 5" descr="工具圖示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1947263"/>
            <a:ext cx="9603275" cy="5128518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zh-TW" sz="3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是一種高階程式語言，廣泛應用於軟體開發、資料分析、人工智慧等領域。搭配</a:t>
            </a:r>
            <a:r>
              <a:rPr lang="en-US" altLang="zh-TW" sz="3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Python</a:t>
            </a:r>
            <a:r>
              <a:rPr lang="zh-TW" altLang="zh-TW" sz="3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的網頁框架（</a:t>
            </a:r>
            <a:r>
              <a:rPr lang="en-US" altLang="zh-TW" sz="3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Flask</a:t>
            </a:r>
            <a:r>
              <a:rPr lang="zh-TW" altLang="zh-TW" sz="3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）來建立我們的網路點餐系統。</a:t>
            </a:r>
            <a:r>
              <a:rPr lang="zh-TW" altLang="zh-TW" sz="3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實現一個網路點餐系統。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4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1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12" y="691397"/>
            <a:ext cx="9603275" cy="1049235"/>
          </a:xfrm>
        </p:spPr>
        <p:txBody>
          <a:bodyPr rtlCol="0">
            <a:normAutofit/>
          </a:bodyPr>
          <a:lstStyle/>
          <a:p>
            <a:r>
              <a:rPr lang="zh-TW" altLang="zh-TW" sz="4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4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環境</a:t>
            </a:r>
            <a:r>
              <a:rPr lang="zh-TW" altLang="zh-TW" sz="4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</a:p>
        </p:txBody>
      </p:sp>
      <p:pic>
        <p:nvPicPr>
          <p:cNvPr id="6" name="圖形 5" descr="工具圖示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770" y="1848519"/>
            <a:ext cx="9603275" cy="4812482"/>
          </a:xfrm>
        </p:spPr>
        <p:txBody>
          <a:bodyPr rtlCol="0">
            <a:normAutofit/>
          </a:bodyPr>
          <a:lstStyle/>
          <a:p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硬體：個人電腦。</a:t>
            </a:r>
          </a:p>
          <a:p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作業系統：</a:t>
            </a:r>
            <a:r>
              <a:rPr lang="en-US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使用工具： </a:t>
            </a:r>
            <a:r>
              <a:rPr lang="en-US" altLang="zh-TW" sz="3600" kern="10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VSCode</a:t>
            </a:r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、網頁框架（</a:t>
            </a:r>
            <a:r>
              <a:rPr lang="en-US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Flask</a:t>
            </a:r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）、資料庫（</a:t>
            </a:r>
            <a:r>
              <a:rPr lang="en-US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SQLite</a:t>
            </a:r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4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00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65" y="764511"/>
            <a:ext cx="9610182" cy="601226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製作方法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zh-TW" sz="48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環境檢查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48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安裝與設定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形 6" descr="齒輪圖示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4773" y="2032256"/>
            <a:ext cx="6591300" cy="3836725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環境檢查</a:t>
            </a:r>
            <a:r>
              <a:rPr lang="zh-TW" altLang="en-US" sz="28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確保個人電腦上已安裝</a:t>
            </a: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Python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Segoe UI" panose="020B0502040204020203" pitchFamily="34" charset="0"/>
              </a:rPr>
              <a:t>、所選擇的編輯器</a:t>
            </a:r>
            <a:endParaRPr lang="en-US" altLang="zh-TW" sz="2800" kern="100" dirty="0">
              <a:latin typeface="標楷體" panose="03000509000000000000" pitchFamily="65" charset="-120"/>
              <a:ea typeface="標楷體" panose="03000509000000000000" pitchFamily="65" charset="-12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安裝與設定</a:t>
            </a:r>
            <a:r>
              <a:rPr lang="zh-TW" altLang="en-US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zh-TW" sz="28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使用編輯器建立一個新的專案，安裝相關套件，配置框架。設計資料庫結構以儲存菜單和訂單資訊。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5</a:t>
            </a:r>
            <a:endParaRPr lang="zh-TW" altLang="en-US" noProof="0" dirty="0"/>
          </a:p>
        </p:txBody>
      </p:sp>
      <p:pic>
        <p:nvPicPr>
          <p:cNvPr id="1026" name="Picture 2" descr="PYTHON 入門實作班- 中央大學企業資源規劃暨大數據分析中心">
            <a:extLst>
              <a:ext uri="{FF2B5EF4-FFF2-40B4-BE49-F238E27FC236}">
                <a16:creationId xmlns:a16="http://schemas.microsoft.com/office/drawing/2014/main" id="{82ED92EB-2B18-42E2-5587-5FD0F833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004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製作方法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zh-TW" sz="48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解決方案步驟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形 6" descr="齒輪圖示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7065" y="1858161"/>
            <a:ext cx="10006829" cy="4636169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3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設計菜單頁面：建立一個簡潔而直觀的菜單頁面，列出可供選擇的菜品、價格等資訊。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3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用戶訂餐功能：實現用戶能夠瀏覽菜單、選擇想要的菜品，將其加入購物車。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3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訂單結算頁面：建立一個結算頁面，顯示所選菜品的總價，提供結帳功能。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sz="23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資料庫操作：設計資料庫結構，將訂單資訊儲存到資料庫中，儲存菜單資訊、訂單詳情等，以便管理與追蹤，實現資料庫的基本操作。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5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15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製作方法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pic>
        <p:nvPicPr>
          <p:cNvPr id="7" name="圖形 6" descr="星形圖示">
            <a:extLst>
              <a:ext uri="{FF2B5EF4-FFF2-40B4-BE49-F238E27FC236}">
                <a16:creationId xmlns:a16="http://schemas.microsoft.com/office/drawing/2014/main" id="{524DA044-D347-4E91-83FD-69B125D3C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6</a:t>
            </a:r>
            <a:endParaRPr lang="zh-TW" altLang="en-US" noProof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23D13-64E8-4FEA-BF6B-4A4A8826E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148" y="1848519"/>
            <a:ext cx="9897703" cy="40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365" y="688601"/>
            <a:ext cx="9955269" cy="601226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製作方法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zh-TW" sz="48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解決方案中所運用之技巧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形 6" descr="齒輪圖示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1093" y="277750"/>
            <a:ext cx="1122450" cy="1122450"/>
          </a:xfrm>
          <a:prstGeom prst="rect">
            <a:avLst/>
          </a:prstGeo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081" y="1700678"/>
            <a:ext cx="8051776" cy="4636169"/>
          </a:xfrm>
        </p:spPr>
        <p:txBody>
          <a:bodyPr rtlCol="0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Flask</a:t>
            </a:r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框架快速搭建網頁應用，簡化開發流程。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利用資料庫實現訂單資訊的永久儲存和查詢。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zh-TW" sz="36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使用模板美化前端顯示，提供更好的用戶體驗。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noProof="0" dirty="0"/>
              <a:t>5</a:t>
            </a:r>
            <a:endParaRPr lang="zh-TW" altLang="en-US" noProof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FDC36E-16B0-ECA7-E7E4-E3730357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857" y="2347151"/>
            <a:ext cx="3868160" cy="21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875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1208620_TF66921596_Win32" id="{75DB70CA-B49C-46B0-A392-3CDB76DC360A}" vid="{F32A7D7B-0AE3-42D1-9FE8-C50C73DB86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我的發明</Template>
  <TotalTime>358</TotalTime>
  <Words>735</Words>
  <Application>Microsoft Office PowerPoint</Application>
  <PresentationFormat>寬螢幕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Microsoft JhengHei UI</vt:lpstr>
      <vt:lpstr>微軟正黑體</vt:lpstr>
      <vt:lpstr>標楷體</vt:lpstr>
      <vt:lpstr>Arial</vt:lpstr>
      <vt:lpstr>Wingdings</vt:lpstr>
      <vt:lpstr>圖庫</vt:lpstr>
      <vt:lpstr>網頁點餐系統</vt:lpstr>
      <vt:lpstr>大綱 Outline</vt:lpstr>
      <vt:lpstr>作業說明</vt:lpstr>
      <vt:lpstr>背景資料</vt:lpstr>
      <vt:lpstr> 環境介紹</vt:lpstr>
      <vt:lpstr>製作方法-環境檢查、安裝與設定</vt:lpstr>
      <vt:lpstr>製作方法-解決方案步驟</vt:lpstr>
      <vt:lpstr>製作方法-流程圖</vt:lpstr>
      <vt:lpstr>製作方法-解決方案中所運用之技巧</vt:lpstr>
      <vt:lpstr>製作方法-解決方案中所運用之技巧2</vt:lpstr>
      <vt:lpstr>DEMO</vt:lpstr>
      <vt:lpstr>結論及改良</vt:lpstr>
      <vt:lpstr>參考文獻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雲端bingo遊戲</dc:title>
  <dc:creator>文庭 薛</dc:creator>
  <cp:lastModifiedBy>User</cp:lastModifiedBy>
  <cp:revision>28</cp:revision>
  <dcterms:created xsi:type="dcterms:W3CDTF">2023-06-13T06:29:10Z</dcterms:created>
  <dcterms:modified xsi:type="dcterms:W3CDTF">2024-01-08T08:32:09Z</dcterms:modified>
</cp:coreProperties>
</file>