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8" autoAdjust="0"/>
    <p:restoredTop sz="94660"/>
  </p:normalViewPr>
  <p:slideViewPr>
    <p:cSldViewPr>
      <p:cViewPr varScale="1">
        <p:scale>
          <a:sx n="80" d="100"/>
          <a:sy n="80" d="100"/>
        </p:scale>
        <p:origin x="-8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22976"/>
              </p:ext>
            </p:extLst>
          </p:nvPr>
        </p:nvGraphicFramePr>
        <p:xfrm>
          <a:off x="323528" y="476673"/>
          <a:ext cx="2376264" cy="2880319"/>
        </p:xfrm>
        <a:graphic>
          <a:graphicData uri="http://schemas.openxmlformats.org/drawingml/2006/table">
            <a:tbl>
              <a:tblPr firstRow="1" firstCol="1" lastCol="1" bandRow="1" bandCol="1">
                <a:tableStyleId>{3C2FFA5D-87B4-456A-9821-1D502468CF0F}</a:tableStyleId>
              </a:tblPr>
              <a:tblGrid>
                <a:gridCol w="2376264"/>
              </a:tblGrid>
              <a:tr h="2880319">
                <a:tc>
                  <a:txBody>
                    <a:bodyPr/>
                    <a:lstStyle/>
                    <a:p>
                      <a:pPr lvl="0" algn="ctr"/>
                      <a:endParaRPr lang="en-US" altLang="zh-TW" sz="4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/>
                      <a:endParaRPr lang="en-US" altLang="zh-TW" sz="4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/>
                      <a:r>
                        <a:rPr lang="en-US" altLang="zh-TW" sz="400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</a:p>
                    <a:p>
                      <a:pPr lvl="0"/>
                      <a:endParaRPr lang="en-US" altLang="zh-TW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en-US" altLang="zh-TW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33891"/>
              </p:ext>
            </p:extLst>
          </p:nvPr>
        </p:nvGraphicFramePr>
        <p:xfrm>
          <a:off x="3491880" y="302194"/>
          <a:ext cx="1436914" cy="1188720"/>
        </p:xfrm>
        <a:graphic>
          <a:graphicData uri="http://schemas.openxmlformats.org/drawingml/2006/table">
            <a:tbl>
              <a:tblPr/>
              <a:tblGrid>
                <a:gridCol w="1436914"/>
              </a:tblGrid>
              <a:tr h="587829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Draw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a[][];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b[][];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step;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step2;</a:t>
                      </a:r>
                      <a:endParaRPr lang="zh-TW" altLang="en-US" sz="1400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33712"/>
              </p:ext>
            </p:extLst>
          </p:nvPr>
        </p:nvGraphicFramePr>
        <p:xfrm>
          <a:off x="3408005" y="1776924"/>
          <a:ext cx="1512167" cy="720081"/>
        </p:xfrm>
        <a:graphic>
          <a:graphicData uri="http://schemas.openxmlformats.org/drawingml/2006/table">
            <a:tbl>
              <a:tblPr/>
              <a:tblGrid>
                <a:gridCol w="1512167"/>
              </a:tblGrid>
              <a:tr h="720081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Send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</a:t>
                      </a:r>
                      <a:r>
                        <a:rPr lang="en-US" altLang="zh-TW" sz="1400" b="0" dirty="0" err="1" smtClean="0"/>
                        <a:t>flag_send</a:t>
                      </a:r>
                      <a:r>
                        <a:rPr lang="en-US" altLang="zh-TW" sz="1400" b="0" dirty="0" smtClean="0"/>
                        <a:t>;</a:t>
                      </a:r>
                      <a:endParaRPr lang="zh-TW" altLang="en-US" sz="1400" b="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 flipH="1">
            <a:off x="2912822" y="974025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32" idx="3"/>
          </p:cNvCxnSpPr>
          <p:nvPr/>
        </p:nvCxnSpPr>
        <p:spPr>
          <a:xfrm flipH="1">
            <a:off x="2979685" y="2142685"/>
            <a:ext cx="419936" cy="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 rot="16200000">
            <a:off x="2631543" y="846114"/>
            <a:ext cx="360040" cy="23253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/>
          <p:cNvSpPr/>
          <p:nvPr/>
        </p:nvSpPr>
        <p:spPr>
          <a:xfrm rot="16203037">
            <a:off x="2691653" y="2034672"/>
            <a:ext cx="360040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56224"/>
              </p:ext>
            </p:extLst>
          </p:nvPr>
        </p:nvGraphicFramePr>
        <p:xfrm>
          <a:off x="3399621" y="2639876"/>
          <a:ext cx="1512167" cy="634583"/>
        </p:xfrm>
        <a:graphic>
          <a:graphicData uri="http://schemas.openxmlformats.org/drawingml/2006/table">
            <a:tbl>
              <a:tblPr/>
              <a:tblGrid>
                <a:gridCol w="1512167"/>
              </a:tblGrid>
              <a:tr h="634583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Recv</a:t>
                      </a:r>
                      <a:endParaRPr lang="zh-TW" altLang="en-US" sz="1600" b="1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34" name="直線接點 33"/>
          <p:cNvCxnSpPr/>
          <p:nvPr/>
        </p:nvCxnSpPr>
        <p:spPr>
          <a:xfrm flipH="1" flipV="1">
            <a:off x="2979494" y="2885496"/>
            <a:ext cx="420126" cy="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 rot="16200000">
            <a:off x="2653540" y="2725574"/>
            <a:ext cx="377517" cy="2940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0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68848"/>
              </p:ext>
            </p:extLst>
          </p:nvPr>
        </p:nvGraphicFramePr>
        <p:xfrm>
          <a:off x="323528" y="476673"/>
          <a:ext cx="2376264" cy="3024335"/>
        </p:xfrm>
        <a:graphic>
          <a:graphicData uri="http://schemas.openxmlformats.org/drawingml/2006/table">
            <a:tbl>
              <a:tblPr firstRow="1" firstCol="1" lastCol="1" bandRow="1" bandCol="1">
                <a:tableStyleId>{3C2FFA5D-87B4-456A-9821-1D502468CF0F}</a:tableStyleId>
              </a:tblPr>
              <a:tblGrid>
                <a:gridCol w="2376264"/>
              </a:tblGrid>
              <a:tr h="3024335">
                <a:tc>
                  <a:txBody>
                    <a:bodyPr/>
                    <a:lstStyle/>
                    <a:p>
                      <a:pPr lvl="0" algn="ctr"/>
                      <a:endParaRPr lang="en-US" altLang="zh-TW" sz="4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/>
                      <a:endParaRPr lang="en-US" altLang="zh-TW" sz="4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/>
                      <a:r>
                        <a:rPr lang="en-US" altLang="zh-TW" sz="4000" baseline="0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  <a:p>
                      <a:pPr lvl="0"/>
                      <a:endParaRPr lang="en-US" altLang="zh-TW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en-US" altLang="zh-TW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96972"/>
              </p:ext>
            </p:extLst>
          </p:nvPr>
        </p:nvGraphicFramePr>
        <p:xfrm>
          <a:off x="3491880" y="302194"/>
          <a:ext cx="1436914" cy="1188720"/>
        </p:xfrm>
        <a:graphic>
          <a:graphicData uri="http://schemas.openxmlformats.org/drawingml/2006/table">
            <a:tbl>
              <a:tblPr/>
              <a:tblGrid>
                <a:gridCol w="1436914"/>
              </a:tblGrid>
              <a:tr h="587829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Draw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a[][];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b[][];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step;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step2;</a:t>
                      </a:r>
                      <a:endParaRPr lang="zh-TW" altLang="en-US" sz="1400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10823"/>
              </p:ext>
            </p:extLst>
          </p:nvPr>
        </p:nvGraphicFramePr>
        <p:xfrm>
          <a:off x="3408005" y="1776924"/>
          <a:ext cx="1512167" cy="720081"/>
        </p:xfrm>
        <a:graphic>
          <a:graphicData uri="http://schemas.openxmlformats.org/drawingml/2006/table">
            <a:tbl>
              <a:tblPr/>
              <a:tblGrid>
                <a:gridCol w="1512167"/>
              </a:tblGrid>
              <a:tr h="720081">
                <a:tc>
                  <a:txBody>
                    <a:bodyPr/>
                    <a:lstStyle/>
                    <a:p>
                      <a:r>
                        <a:rPr lang="en-US" altLang="zh-TW" sz="1600" b="1" dirty="0" smtClean="0"/>
                        <a:t>Send</a:t>
                      </a:r>
                    </a:p>
                    <a:p>
                      <a:r>
                        <a:rPr lang="en-US" altLang="zh-TW" sz="1400" b="0" dirty="0" err="1" smtClean="0"/>
                        <a:t>int</a:t>
                      </a:r>
                      <a:r>
                        <a:rPr lang="en-US" altLang="zh-TW" sz="1400" b="0" dirty="0" smtClean="0"/>
                        <a:t> </a:t>
                      </a:r>
                      <a:r>
                        <a:rPr lang="en-US" altLang="zh-TW" sz="1400" b="0" dirty="0" err="1" smtClean="0"/>
                        <a:t>flag_send</a:t>
                      </a:r>
                      <a:r>
                        <a:rPr lang="en-US" altLang="zh-TW" sz="1400" b="0" dirty="0" smtClean="0"/>
                        <a:t>;</a:t>
                      </a:r>
                      <a:endParaRPr lang="zh-TW" altLang="en-US" sz="1400" b="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>
          <a:xfrm flipH="1">
            <a:off x="2912822" y="974025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endCxn id="13" idx="3"/>
          </p:cNvCxnSpPr>
          <p:nvPr/>
        </p:nvCxnSpPr>
        <p:spPr>
          <a:xfrm flipH="1">
            <a:off x="2979685" y="2142685"/>
            <a:ext cx="419936" cy="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rot="16200000">
            <a:off x="2631543" y="846114"/>
            <a:ext cx="360040" cy="23253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rot="16203037">
            <a:off x="2691653" y="2034672"/>
            <a:ext cx="360040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97890"/>
              </p:ext>
            </p:extLst>
          </p:nvPr>
        </p:nvGraphicFramePr>
        <p:xfrm>
          <a:off x="3399621" y="2639876"/>
          <a:ext cx="1512167" cy="634583"/>
        </p:xfrm>
        <a:graphic>
          <a:graphicData uri="http://schemas.openxmlformats.org/drawingml/2006/table">
            <a:tbl>
              <a:tblPr/>
              <a:tblGrid>
                <a:gridCol w="1512167"/>
              </a:tblGrid>
              <a:tr h="634583">
                <a:tc>
                  <a:txBody>
                    <a:bodyPr/>
                    <a:lstStyle/>
                    <a:p>
                      <a:r>
                        <a:rPr lang="en-US" altLang="zh-TW" sz="1600" b="1" dirty="0" err="1" smtClean="0"/>
                        <a:t>Recv</a:t>
                      </a:r>
                      <a:endParaRPr lang="zh-TW" altLang="en-US" sz="1600" b="1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5" name="直線接點 14"/>
          <p:cNvCxnSpPr/>
          <p:nvPr/>
        </p:nvCxnSpPr>
        <p:spPr>
          <a:xfrm flipH="1" flipV="1">
            <a:off x="2979494" y="2885496"/>
            <a:ext cx="420126" cy="6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6200000">
            <a:off x="2653540" y="2725574"/>
            <a:ext cx="377517" cy="2940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29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38</Words>
  <Application>Microsoft Office PowerPoint</Application>
  <PresentationFormat>如螢幕大小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</dc:creator>
  <cp:lastModifiedBy>Alex</cp:lastModifiedBy>
  <cp:revision>8</cp:revision>
  <dcterms:created xsi:type="dcterms:W3CDTF">2017-05-11T10:36:52Z</dcterms:created>
  <dcterms:modified xsi:type="dcterms:W3CDTF">2017-06-21T14:53:41Z</dcterms:modified>
</cp:coreProperties>
</file>