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816" autoAdjust="0"/>
  </p:normalViewPr>
  <p:slideViewPr>
    <p:cSldViewPr snapToGrid="0">
      <p:cViewPr varScale="1">
        <p:scale>
          <a:sx n="97" d="100"/>
          <a:sy n="97" d="100"/>
        </p:scale>
        <p:origin x="-9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88AE-9CEF-47CD-97C1-2220B47AAE5F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A522-D0B0-440C-A34A-6C816CE4A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4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接口都开发完成了，你可以用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Swagger-editor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来编写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文档（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 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文件），然后通过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来渲染该文件，以非常美观的形式将你的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文档，展现给你的团队或者客户。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还未开始，也可以使用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生态，来设计和规范你的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（注解）的方式给你的源代码添加额外的元数据。这样，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就可以检测到这些元数据，自动生成对应的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描述信息。也就是说，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支持自动生成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522-D0B0-440C-A34A-6C816CE4A1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0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Swagger-editor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是一种编辑器，用于编写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文档，还支持文档实时检测、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调试等功能。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渲染工具，用于渲染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文档，以提供美观的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codegen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是一种代码生成器，可基于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文档，来构建服务器端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客户端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522-D0B0-440C-A34A-6C816CE4A1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1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7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1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3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4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4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591A4-06F1-42D0-BF42-C4A30543A398}" type="datetimeFigureOut">
              <a:rPr lang="zh-TW" altLang="en-US" smtClean="0"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EF42-AE57-47F2-8AAF-B34B30F8E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1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tools/swagger-insp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plus.readthedocs.io/en/s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Swagger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Openapi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67" y="4016545"/>
            <a:ext cx="5644349" cy="22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Swagger Inspector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https://swagger.io/tools/swagger-inspector/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Swagger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Swagger </a:t>
            </a:r>
            <a:r>
              <a:rPr lang="zh-TW" altLang="en-US" dirty="0" smtClean="0"/>
              <a:t>是常見的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開發工具，遵循 </a:t>
            </a:r>
            <a:r>
              <a:rPr lang="en-US" altLang="zh-TW" dirty="0" err="1" smtClean="0"/>
              <a:t>OpenAPI</a:t>
            </a:r>
            <a:r>
              <a:rPr lang="en-US" altLang="zh-TW" dirty="0" smtClean="0"/>
              <a:t> Specification (OAS)</a:t>
            </a:r>
          </a:p>
          <a:p>
            <a:endParaRPr lang="en-US" altLang="zh-TW" dirty="0"/>
          </a:p>
          <a:p>
            <a:r>
              <a:rPr lang="en-US" altLang="zh-TW" dirty="0" smtClean="0"/>
              <a:t>Swagger </a:t>
            </a:r>
            <a:r>
              <a:rPr lang="zh-TW" altLang="en-US" dirty="0" smtClean="0"/>
              <a:t>並非語言，只是一種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描述規範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社群活絡，有非常多延伸套件支援各種語言串接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ãswagger 2.0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53" y="41744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9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前身為</a:t>
            </a:r>
            <a:r>
              <a:rPr lang="en-US" altLang="zh-TW" dirty="0" smtClean="0"/>
              <a:t>Swagger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Swagger</a:t>
            </a:r>
            <a:r>
              <a:rPr lang="zh-TW" altLang="en-US" dirty="0" smtClean="0"/>
              <a:t> 升級時 正式改名</a:t>
            </a:r>
            <a:r>
              <a:rPr lang="en-US" altLang="zh-TW" dirty="0" err="1" smtClean="0"/>
              <a:t>OpenAPI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因此</a:t>
            </a:r>
            <a:r>
              <a:rPr lang="en-US" altLang="zh-TW" dirty="0" smtClean="0"/>
              <a:t>Swagger</a:t>
            </a:r>
            <a:r>
              <a:rPr lang="zh-TW" altLang="en-US" dirty="0" smtClean="0"/>
              <a:t>只到</a:t>
            </a:r>
            <a:r>
              <a:rPr lang="en-US" altLang="zh-TW" dirty="0" smtClean="0"/>
              <a:t>2.0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OpenAPI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3.0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20" y="2969032"/>
            <a:ext cx="6323036" cy="25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Swagger </a:t>
            </a:r>
            <a:r>
              <a:rPr lang="en-US" altLang="zh-TW" dirty="0" err="1" smtClean="0"/>
              <a:t>OpenSource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5" y="1498449"/>
            <a:ext cx="10578585" cy="39402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5215" y="6240567"/>
            <a:ext cx="45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我們最後再看如果付費可以獲得什麼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3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Swagger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OpenAPI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目前主要規範</a:t>
            </a:r>
            <a:endParaRPr lang="en-US" altLang="zh-TW" dirty="0" smtClean="0"/>
          </a:p>
          <a:p>
            <a:pPr lvl="1"/>
            <a:r>
              <a:rPr lang="en-US" altLang="zh-TW" dirty="0"/>
              <a:t>Swagger 2.0</a:t>
            </a:r>
          </a:p>
          <a:p>
            <a:pPr lvl="1"/>
            <a:r>
              <a:rPr lang="en-US" altLang="zh-TW" dirty="0" err="1"/>
              <a:t>OpenAPI</a:t>
            </a:r>
            <a:r>
              <a:rPr lang="en-US" altLang="zh-TW" dirty="0"/>
              <a:t> </a:t>
            </a:r>
            <a:r>
              <a:rPr lang="en-US" altLang="zh-TW" dirty="0" smtClean="0"/>
              <a:t>3.0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新增了</a:t>
            </a:r>
            <a:r>
              <a:rPr lang="en-US" altLang="zh-TW" dirty="0" smtClean="0"/>
              <a:t>servers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components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securitySchemes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支援格式</a:t>
            </a:r>
            <a:endParaRPr lang="en-US" altLang="zh-TW" dirty="0" smtClean="0"/>
          </a:p>
          <a:p>
            <a:pPr lvl="1"/>
            <a:r>
              <a:rPr lang="en-US" altLang="zh-TW" dirty="0"/>
              <a:t>YAML </a:t>
            </a:r>
            <a:endParaRPr lang="zh-TW" altLang="en-US" dirty="0"/>
          </a:p>
          <a:p>
            <a:pPr lvl="1"/>
            <a:r>
              <a:rPr lang="en-US" altLang="zh-TW" dirty="0"/>
              <a:t>JSON 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1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百聞不如一見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Swagger - editor</a:t>
            </a:r>
          </a:p>
          <a:p>
            <a:r>
              <a:rPr lang="en-US" altLang="zh-TW" dirty="0" smtClean="0">
                <a:hlinkClick r:id="rId2"/>
              </a:rPr>
              <a:t>http://localhost:8081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2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OpenAPI</a:t>
            </a:r>
            <a:r>
              <a:rPr lang="en-US" altLang="zh-TW" dirty="0" smtClean="0"/>
              <a:t>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186310" y="6319332"/>
            <a:ext cx="3819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2"/>
              </a:rPr>
              <a:t>https://openapi-map.apihandyman.io/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37" y="1876458"/>
            <a:ext cx="8212577" cy="43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7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Path:  </a:t>
            </a:r>
            <a:r>
              <a:rPr lang="en-US" altLang="zh-TW" dirty="0" smtClean="0"/>
              <a:t>/book/order/{</a:t>
            </a:r>
            <a:r>
              <a:rPr lang="en-US" altLang="zh-TW" dirty="0" err="1" smtClean="0"/>
              <a:t>orderId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DELETE</a:t>
            </a:r>
          </a:p>
          <a:p>
            <a:r>
              <a:rPr lang="en-US" altLang="zh-TW" dirty="0" smtClean="0"/>
              <a:t>Tag: book</a:t>
            </a:r>
          </a:p>
          <a:p>
            <a:r>
              <a:rPr lang="en-US" altLang="zh-TW" dirty="0" err="1" smtClean="0"/>
              <a:t>operationId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deleteOrder</a:t>
            </a:r>
            <a:endParaRPr lang="en-US" altLang="zh-TW" dirty="0" smtClean="0"/>
          </a:p>
          <a:p>
            <a:r>
              <a:rPr lang="en-US" altLang="zh-TW" dirty="0" smtClean="0"/>
              <a:t>Input: </a:t>
            </a:r>
          </a:p>
          <a:p>
            <a:pPr marL="457200" lvl="1" indent="0">
              <a:buNone/>
            </a:pPr>
            <a:r>
              <a:rPr lang="en-US" altLang="zh-TW" dirty="0" smtClean="0"/>
              <a:t>id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來 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必輸</a:t>
            </a:r>
            <a:r>
              <a:rPr lang="en-US" altLang="zh-TW" dirty="0" smtClean="0"/>
              <a:t>,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Output:</a:t>
            </a:r>
          </a:p>
          <a:p>
            <a:pPr marL="457200" lvl="1" indent="0">
              <a:buNone/>
            </a:pPr>
            <a:r>
              <a:rPr lang="zh-TW" altLang="en-US" dirty="0"/>
              <a:t>成功</a:t>
            </a:r>
            <a:r>
              <a:rPr lang="zh-TW" altLang="en-US" dirty="0" smtClean="0"/>
              <a:t>的話，回傳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格式物件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內容</a:t>
            </a:r>
            <a:r>
              <a:rPr lang="zh-TW" altLang="en-US" dirty="0" smtClean="0"/>
              <a:t>包含 </a:t>
            </a:r>
            <a:r>
              <a:rPr lang="en-US" altLang="zh-TW" dirty="0" smtClean="0"/>
              <a:t>id (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), name(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查無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404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66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flask_Restplus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自動</a:t>
            </a:r>
            <a:r>
              <a:rPr lang="zh-TW" altLang="en-US" dirty="0" smtClean="0"/>
              <a:t>生成 </a:t>
            </a:r>
            <a:r>
              <a:rPr lang="en-US" altLang="zh-TW" dirty="0" smtClean="0"/>
              <a:t>swagger</a:t>
            </a:r>
          </a:p>
          <a:p>
            <a:endParaRPr lang="en-US" altLang="zh-TW" dirty="0"/>
          </a:p>
          <a:p>
            <a:r>
              <a:rPr lang="zh-TW" altLang="en-US" dirty="0" smtClean="0"/>
              <a:t>與</a:t>
            </a:r>
            <a:r>
              <a:rPr lang="en-US" altLang="zh-TW" dirty="0" smtClean="0"/>
              <a:t>flask-Restful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flask-rest-swagger</a:t>
            </a:r>
            <a:r>
              <a:rPr lang="zh-TW" altLang="en-US" dirty="0" smtClean="0"/>
              <a:t>相似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ip install </a:t>
            </a:r>
            <a:r>
              <a:rPr lang="en-US" altLang="zh-TW" dirty="0" err="1" smtClean="0"/>
              <a:t>flask_Restplus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(http://localhost:apiport)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https://flask-restplus.readthedocs.io/en/stable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04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447</Words>
  <Application>Microsoft Office PowerPoint</Application>
  <PresentationFormat>自訂</PresentationFormat>
  <Paragraphs>56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Swagger (Openapi)</vt:lpstr>
      <vt:lpstr>Swagger 簡介</vt:lpstr>
      <vt:lpstr>OpenAPI</vt:lpstr>
      <vt:lpstr>Swagger OpenSource</vt:lpstr>
      <vt:lpstr>Swagger、OpenAPI</vt:lpstr>
      <vt:lpstr>百聞不如一見</vt:lpstr>
      <vt:lpstr>OpenAPI Map</vt:lpstr>
      <vt:lpstr>Task</vt:lpstr>
      <vt:lpstr>flask_Restplus</vt:lpstr>
      <vt:lpstr>Swagger Inspector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(Openapi)</dc:title>
  <dc:creator>陳宗霆</dc:creator>
  <cp:lastModifiedBy>陳宗霆</cp:lastModifiedBy>
  <cp:revision>13</cp:revision>
  <dcterms:created xsi:type="dcterms:W3CDTF">2019-04-25T08:00:06Z</dcterms:created>
  <dcterms:modified xsi:type="dcterms:W3CDTF">2019-04-26T07:47:01Z</dcterms:modified>
</cp:coreProperties>
</file>