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B351E-C80F-4AA2-860B-3B7018FF4DD1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0FC67-A25C-4324-B418-C28500B6F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44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模型如下，它只有两个门了，分别为更新门和重置门，即图中的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ztzt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。更新门用于控制前一时刻的状态信息被带入到当前状态中的程度，更新门的值越大说明前一时刻的状态信息带入越多。重置门用于控制忽略前一时刻的状态信息的程度，重置门的值越小说明忽略得越多。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FC67-A25C-4324-B418-C28500B6FA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0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6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7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6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8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5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37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84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6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21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39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922F-9C87-4C29-BF91-4BBD21BBCA1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1399-5CF6-4ED1-BD6C-CB27DF64C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0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angyangzhizhou/article/details/77332582" TargetMode="External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stacked-long-short-term-memory-network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2.3555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LSTM </a:t>
            </a:r>
            <a:r>
              <a:rPr lang="zh-TW" altLang="en-US" dirty="0" smtClean="0"/>
              <a:t>補充介紹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20180516</a:t>
            </a:r>
          </a:p>
          <a:p>
            <a:r>
              <a:rPr lang="zh-TW" altLang="en-US" dirty="0" smtClean="0"/>
              <a:t>投資程設科 張至偉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022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Understanding LSTM Networks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GRU</a:t>
            </a:r>
            <a:r>
              <a:rPr lang="zh-TW" altLang="en-US" dirty="0" smtClean="0">
                <a:hlinkClick r:id="rId3"/>
              </a:rPr>
              <a:t>神经网络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Stacked Long Short-Term Memory Networks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69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其他類型的 </a:t>
            </a:r>
            <a:r>
              <a:rPr lang="en-US" altLang="zh-TW" dirty="0" smtClean="0"/>
              <a:t>RNN</a:t>
            </a:r>
          </a:p>
          <a:p>
            <a:pPr lvl="1"/>
            <a:r>
              <a:rPr lang="en-US" altLang="zh-TW" dirty="0" smtClean="0"/>
              <a:t>RNN</a:t>
            </a:r>
          </a:p>
          <a:p>
            <a:pPr lvl="1"/>
            <a:r>
              <a:rPr lang="en-US" altLang="zh-TW" dirty="0" smtClean="0"/>
              <a:t>LSTM</a:t>
            </a:r>
          </a:p>
          <a:p>
            <a:pPr lvl="1"/>
            <a:r>
              <a:rPr lang="en-US" altLang="zh-TW" dirty="0" smtClean="0"/>
              <a:t>Peephole connections</a:t>
            </a:r>
            <a:endParaRPr lang="en-US" altLang="zh-TW" dirty="0"/>
          </a:p>
          <a:p>
            <a:pPr lvl="1"/>
            <a:r>
              <a:rPr lang="en-US" altLang="zh-TW" dirty="0" smtClean="0"/>
              <a:t>GRU</a:t>
            </a:r>
          </a:p>
          <a:p>
            <a:endParaRPr lang="en-US" altLang="zh-TW" dirty="0"/>
          </a:p>
          <a:p>
            <a:r>
              <a:rPr lang="zh-TW" altLang="en-US" dirty="0" smtClean="0"/>
              <a:t>堆疊 </a:t>
            </a:r>
            <a:r>
              <a:rPr lang="en-US" altLang="zh-TW" dirty="0" smtClean="0"/>
              <a:t>LSTM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4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8" y="2083336"/>
            <a:ext cx="10250444" cy="3835916"/>
          </a:xfrm>
        </p:spPr>
      </p:pic>
    </p:spTree>
    <p:extLst>
      <p:ext uri="{BB962C8B-B14F-4D97-AF65-F5344CB8AC3E}">
        <p14:creationId xmlns:p14="http://schemas.microsoft.com/office/powerpoint/2010/main" val="395618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</a:t>
            </a:r>
            <a:r>
              <a:rPr lang="en-US" altLang="zh-TW" dirty="0" smtClean="0"/>
              <a:t>LSTM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2" y="2083336"/>
            <a:ext cx="10209296" cy="3835916"/>
          </a:xfrm>
        </p:spPr>
      </p:pic>
    </p:spTree>
    <p:extLst>
      <p:ext uri="{BB962C8B-B14F-4D97-AF65-F5344CB8AC3E}">
        <p14:creationId xmlns:p14="http://schemas.microsoft.com/office/powerpoint/2010/main" val="37379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peephole connections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36472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Gated Recurrent 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(GRU)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426694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GRU</a:t>
            </a:r>
            <a:r>
              <a:rPr lang="zh-TW" altLang="en-US" dirty="0" smtClean="0"/>
              <a:t> 比較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417" y="1825625"/>
            <a:ext cx="4985166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2217342" y="6311900"/>
            <a:ext cx="775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Empirical Evaluation of Gated Recurrent Neural Networks on Sequence Modeling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Why Increase Depth</a:t>
            </a:r>
            <a:r>
              <a:rPr lang="en-US" altLang="zh-TW" b="1" dirty="0" smtClean="0"/>
              <a:t>?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2239169"/>
            <a:ext cx="1123950" cy="3524250"/>
          </a:xfrm>
        </p:spPr>
      </p:pic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The additional hidden layers are understood to recombine the learned representation from prior layers and create new representations at high levels of abstraction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Increasing the depth of the network provides an alternate solution that requires fewer neurons and trains faster.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22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62" y="1920816"/>
            <a:ext cx="9679876" cy="4621651"/>
          </a:xfrm>
        </p:spPr>
      </p:pic>
    </p:spTree>
    <p:extLst>
      <p:ext uri="{BB962C8B-B14F-4D97-AF65-F5344CB8AC3E}">
        <p14:creationId xmlns:p14="http://schemas.microsoft.com/office/powerpoint/2010/main" val="166930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212</Words>
  <Application>Microsoft Office PowerPoint</Application>
  <PresentationFormat>寬螢幕</PresentationFormat>
  <Paragraphs>29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等线</vt:lpstr>
      <vt:lpstr>新細明體</vt:lpstr>
      <vt:lpstr>Arial</vt:lpstr>
      <vt:lpstr>Calibri</vt:lpstr>
      <vt:lpstr>Calibri Light</vt:lpstr>
      <vt:lpstr>Office 佈景主題</vt:lpstr>
      <vt:lpstr>LSTM 補充介紹</vt:lpstr>
      <vt:lpstr>Outline</vt:lpstr>
      <vt:lpstr>RNN</vt:lpstr>
      <vt:lpstr>基本LSTM</vt:lpstr>
      <vt:lpstr>peephole connections</vt:lpstr>
      <vt:lpstr>Gated Recurrent Unit (GRU)</vt:lpstr>
      <vt:lpstr>LSTM &amp; GRU 比較</vt:lpstr>
      <vt:lpstr>Why Increase Depth?</vt:lpstr>
      <vt:lpstr>Example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</dc:title>
  <dc:creator>張至偉</dc:creator>
  <cp:lastModifiedBy>張至偉</cp:lastModifiedBy>
  <cp:revision>7</cp:revision>
  <dcterms:created xsi:type="dcterms:W3CDTF">2018-05-14T07:06:07Z</dcterms:created>
  <dcterms:modified xsi:type="dcterms:W3CDTF">2018-05-14T07:27:55Z</dcterms:modified>
</cp:coreProperties>
</file>