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8" r:id="rId10"/>
    <p:sldId id="267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406" autoAdjust="0"/>
  </p:normalViewPr>
  <p:slideViewPr>
    <p:cSldViewPr snapToGrid="0">
      <p:cViewPr varScale="1">
        <p:scale>
          <a:sx n="93" d="100"/>
          <a:sy n="93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3EC9E-4E38-4B18-989C-036C3C4614CD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82F7-FBE9-496D-A02E-13C9E2ABB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3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Server→Database→Table→Row→Column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Node→Indices→Types→Documents→Fields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C82F7-FBE9-496D-A02E-13C9E2ABB90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C82F7-FBE9-496D-A02E-13C9E2ABB90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97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2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1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3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F361-5357-4CB8-8674-05C49160A175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F879-B1CF-48EC-844F-CFA5CF1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98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plugins/master/ingest-attachm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</a:t>
            </a:r>
            <a:r>
              <a:rPr lang="zh-TW" altLang="en-US" dirty="0" smtClean="0"/>
              <a:t>附件內容搜尋 </a:t>
            </a:r>
            <a:r>
              <a:rPr lang="en-US" altLang="zh-TW" dirty="0" smtClean="0"/>
              <a:t>with 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陳宗</a:t>
            </a:r>
            <a:r>
              <a:rPr lang="zh-TW" altLang="en-US" dirty="0"/>
              <a:t>霆</a:t>
            </a:r>
          </a:p>
        </p:txBody>
      </p:sp>
    </p:spTree>
    <p:extLst>
      <p:ext uri="{BB962C8B-B14F-4D97-AF65-F5344CB8AC3E}">
        <p14:creationId xmlns:p14="http://schemas.microsoft.com/office/powerpoint/2010/main" val="5775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7" y="2465242"/>
            <a:ext cx="1590184" cy="1590184"/>
          </a:xfrm>
        </p:spPr>
      </p:pic>
      <p:sp>
        <p:nvSpPr>
          <p:cNvPr id="5" name="文字方塊 4"/>
          <p:cNvSpPr txBox="1"/>
          <p:nvPr/>
        </p:nvSpPr>
        <p:spPr>
          <a:xfrm>
            <a:off x="707172" y="416682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檔案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2246289" y="3117249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52135" y="4084628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8143014" y="3117249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ELASTICSEARCH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r="26630"/>
          <a:stretch/>
        </p:blipFill>
        <p:spPr bwMode="auto">
          <a:xfrm>
            <a:off x="9267486" y="2113556"/>
            <a:ext cx="25908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263873" y="2296392"/>
            <a:ext cx="154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AAAAA……</a:t>
            </a:r>
          </a:p>
          <a:p>
            <a:r>
              <a:rPr lang="en-US" altLang="zh-TW" dirty="0" smtClean="0"/>
              <a:t>Where am I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12486" y="4704197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ingest attachment plugin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906038" y="3117249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279186" y="2378585"/>
            <a:ext cx="154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234gfdst34fsewbgdfgtDSFfdSDAF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73316" y="416682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Base64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56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Let’s start practice~~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303"/>
          </a:xfrm>
        </p:spPr>
        <p:txBody>
          <a:bodyPr/>
          <a:lstStyle/>
          <a:p>
            <a:r>
              <a:rPr lang="en-US" altLang="zh-TW" dirty="0" smtClean="0"/>
              <a:t>Java 1.7</a:t>
            </a:r>
            <a:r>
              <a:rPr lang="en-US" altLang="zh-TW" dirty="0" smtClean="0"/>
              <a:t> or higher</a:t>
            </a:r>
            <a:endParaRPr lang="en-US" altLang="zh-TW" dirty="0" smtClean="0"/>
          </a:p>
          <a:p>
            <a:r>
              <a:rPr lang="en-US" altLang="zh-TW" dirty="0" smtClean="0"/>
              <a:t>UTF-8</a:t>
            </a:r>
          </a:p>
          <a:p>
            <a:r>
              <a:rPr lang="en-US" altLang="zh-TW" dirty="0" smtClean="0"/>
              <a:t>Library (given pom.xml)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--------------------------</a:t>
            </a:r>
          </a:p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5.6.10 or higher</a:t>
            </a:r>
            <a:endParaRPr lang="en-US" altLang="zh-TW" dirty="0"/>
          </a:p>
          <a:p>
            <a:r>
              <a:rPr lang="en-US" altLang="zh-TW" dirty="0" smtClean="0"/>
              <a:t>UTF-8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446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Pipeline</a:t>
            </a:r>
          </a:p>
          <a:p>
            <a:r>
              <a:rPr lang="en-US" altLang="zh-TW" dirty="0" smtClean="0"/>
              <a:t>Put File to </a:t>
            </a:r>
            <a:r>
              <a:rPr lang="en-US" altLang="zh-TW" dirty="0" err="1" smtClean="0"/>
              <a:t>ElasticSearch</a:t>
            </a:r>
            <a:endParaRPr lang="en-US" altLang="zh-TW" dirty="0" smtClean="0"/>
          </a:p>
          <a:p>
            <a:r>
              <a:rPr lang="en-US" altLang="zh-TW" dirty="0" smtClean="0"/>
              <a:t>Query</a:t>
            </a:r>
          </a:p>
          <a:p>
            <a:r>
              <a:rPr lang="en-US" altLang="zh-TW" dirty="0" smtClean="0"/>
              <a:t>Delete</a:t>
            </a:r>
          </a:p>
          <a:p>
            <a:endParaRPr lang="en-US" altLang="zh-TW" dirty="0"/>
          </a:p>
          <a:p>
            <a:r>
              <a:rPr lang="en-US" altLang="zh-TW" dirty="0" smtClean="0"/>
              <a:t>………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30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03" y="1590260"/>
            <a:ext cx="10740594" cy="44050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9471" y="6202017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Base: </a:t>
            </a:r>
            <a:r>
              <a:rPr lang="en-US" altLang="zh-TW" dirty="0" err="1" smtClean="0"/>
              <a:t>JSPWiki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42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法務需求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希望搜尋公文、函示等文件內容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政府發布法條異動通常都是</a:t>
            </a:r>
            <a:r>
              <a:rPr lang="en-US" altLang="zh-TW" dirty="0" smtClean="0"/>
              <a:t>doc, pdf)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想找某個關鍵字的相關法令，都得一個 個點開檔案</a:t>
            </a:r>
            <a:r>
              <a:rPr lang="en-US" altLang="zh-TW" dirty="0" err="1" smtClean="0"/>
              <a:t>ctrl+F</a:t>
            </a:r>
            <a:r>
              <a:rPr lang="zh-TW" altLang="en-US" dirty="0" smtClean="0"/>
              <a:t>確認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23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7" y="2560320"/>
            <a:ext cx="1590184" cy="1590184"/>
          </a:xfrm>
        </p:spPr>
      </p:pic>
      <p:sp>
        <p:nvSpPr>
          <p:cNvPr id="5" name="文字方塊 4"/>
          <p:cNvSpPr txBox="1"/>
          <p:nvPr/>
        </p:nvSpPr>
        <p:spPr>
          <a:xfrm>
            <a:off x="1498282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檔案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3037399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83496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632714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ELASTICSEARCH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r="26630"/>
          <a:stretch/>
        </p:blipFill>
        <p:spPr bwMode="auto">
          <a:xfrm>
            <a:off x="7726364" y="2113556"/>
            <a:ext cx="25908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395234" y="2473663"/>
            <a:ext cx="154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AAAAA……</a:t>
            </a:r>
          </a:p>
          <a:p>
            <a:r>
              <a:rPr lang="en-US" altLang="zh-TW" dirty="0" smtClean="0"/>
              <a:t>Where am I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8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JSPWiki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7" y="2560320"/>
            <a:ext cx="1590184" cy="1590184"/>
          </a:xfrm>
        </p:spPr>
      </p:pic>
      <p:sp>
        <p:nvSpPr>
          <p:cNvPr id="5" name="文字方塊 4"/>
          <p:cNvSpPr txBox="1"/>
          <p:nvPr/>
        </p:nvSpPr>
        <p:spPr>
          <a:xfrm>
            <a:off x="1498282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檔案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3037399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83496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632714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ELASTICSEARCH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r="26630"/>
          <a:stretch/>
        </p:blipFill>
        <p:spPr bwMode="auto">
          <a:xfrm>
            <a:off x="7726364" y="2113556"/>
            <a:ext cx="25908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395234" y="2473663"/>
            <a:ext cx="154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AAAAA……</a:t>
            </a:r>
          </a:p>
          <a:p>
            <a:r>
              <a:rPr lang="en-US" altLang="zh-TW" dirty="0" smtClean="0"/>
              <a:t>Where am I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91841" y="4942139"/>
            <a:ext cx="172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透過</a:t>
            </a:r>
            <a:r>
              <a:rPr lang="en-US" altLang="zh-TW" dirty="0" smtClean="0">
                <a:solidFill>
                  <a:srgbClr val="7030A0"/>
                </a:solidFill>
              </a:rPr>
              <a:t>Java poi, PDF Reader </a:t>
            </a:r>
            <a:r>
              <a:rPr lang="zh-TW" altLang="en-US" dirty="0" smtClean="0">
                <a:solidFill>
                  <a:srgbClr val="7030A0"/>
                </a:solidFill>
              </a:rPr>
              <a:t>等套件分別處理各種類檔案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158116" y="4927727"/>
            <a:ext cx="172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用</a:t>
            </a:r>
            <a:r>
              <a:rPr lang="en-US" altLang="zh-TW" dirty="0" err="1" smtClean="0">
                <a:solidFill>
                  <a:srgbClr val="7030A0"/>
                </a:solidFill>
              </a:rPr>
              <a:t>Lucene</a:t>
            </a:r>
            <a:r>
              <a:rPr lang="zh-TW" altLang="en-US" dirty="0" smtClean="0">
                <a:solidFill>
                  <a:srgbClr val="7030A0"/>
                </a:solidFill>
              </a:rPr>
              <a:t>而非</a:t>
            </a:r>
            <a:r>
              <a:rPr lang="en-US" altLang="zh-TW" dirty="0" err="1" smtClean="0">
                <a:solidFill>
                  <a:srgbClr val="7030A0"/>
                </a:solidFill>
              </a:rPr>
              <a:t>ElasticSearch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7" y="2560320"/>
            <a:ext cx="1590184" cy="1590184"/>
          </a:xfrm>
        </p:spPr>
      </p:pic>
      <p:sp>
        <p:nvSpPr>
          <p:cNvPr id="5" name="文字方塊 4"/>
          <p:cNvSpPr txBox="1"/>
          <p:nvPr/>
        </p:nvSpPr>
        <p:spPr>
          <a:xfrm>
            <a:off x="1498282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檔案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3037399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83496" y="426189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632714" y="3212327"/>
            <a:ext cx="906448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ELASTICSEARCH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r="26630"/>
          <a:stretch/>
        </p:blipFill>
        <p:spPr bwMode="auto">
          <a:xfrm>
            <a:off x="7726364" y="2113556"/>
            <a:ext cx="25908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395234" y="2473663"/>
            <a:ext cx="154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AAAAA……</a:t>
            </a:r>
          </a:p>
          <a:p>
            <a:r>
              <a:rPr lang="en-US" altLang="zh-TW" dirty="0" smtClean="0"/>
              <a:t>Where am I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02186" y="5061408"/>
            <a:ext cx="17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改用</a:t>
            </a:r>
            <a:r>
              <a:rPr lang="en-US" altLang="zh-TW" dirty="0" err="1" smtClean="0">
                <a:solidFill>
                  <a:srgbClr val="FF0000"/>
                </a:solidFill>
              </a:rPr>
              <a:t>Tika</a:t>
            </a:r>
            <a:r>
              <a:rPr lang="en-US" altLang="zh-TW" dirty="0" smtClean="0">
                <a:solidFill>
                  <a:srgbClr val="FF0000"/>
                </a:solidFill>
              </a:rPr>
              <a:t> !!!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Tika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 自動檢視檔案類型，若有支援則解析出檔案資訊、內容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Input: File, </a:t>
            </a:r>
            <a:r>
              <a:rPr lang="en-US" altLang="zh-TW" dirty="0" err="1" smtClean="0"/>
              <a:t>FileStream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Output: String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 Based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31" y="3031600"/>
            <a:ext cx="4775338" cy="29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Tika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Prope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34" y="1950321"/>
            <a:ext cx="2788546" cy="38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63" y="1950321"/>
            <a:ext cx="3962401" cy="38200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19" y="2149879"/>
            <a:ext cx="3274403" cy="34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Elastic Search Plugin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https://www.elastic.co/guide/en/elasticsearch/plugins/master/ingest-attachment.html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Take a rest  &amp; install it !!!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Input:  Base64 of File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76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230</Words>
  <Application>Microsoft Office PowerPoint</Application>
  <PresentationFormat>寬螢幕</PresentationFormat>
  <Paragraphs>87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ElasticSearch 附件內容搜尋 with Java</vt:lpstr>
      <vt:lpstr>起源</vt:lpstr>
      <vt:lpstr>法務需求</vt:lpstr>
      <vt:lpstr>Idea</vt:lpstr>
      <vt:lpstr>JSPWiki</vt:lpstr>
      <vt:lpstr>Idea</vt:lpstr>
      <vt:lpstr>Apache Tika</vt:lpstr>
      <vt:lpstr>Apache Tika</vt:lpstr>
      <vt:lpstr>Elastic Search Plugin </vt:lpstr>
      <vt:lpstr>Idea</vt:lpstr>
      <vt:lpstr>Let’s start practice~~</vt:lpstr>
      <vt:lpstr>Environment</vt:lpstr>
      <vt:lpstr>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附件內容搜尋 with Java</dc:title>
  <dc:creator>陳宗霆</dc:creator>
  <cp:lastModifiedBy>陳宗霆</cp:lastModifiedBy>
  <cp:revision>8</cp:revision>
  <dcterms:created xsi:type="dcterms:W3CDTF">2019-05-03T03:06:51Z</dcterms:created>
  <dcterms:modified xsi:type="dcterms:W3CDTF">2019-05-03T06:28:32Z</dcterms:modified>
</cp:coreProperties>
</file>