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1" r:id="rId5"/>
    <p:sldId id="260" r:id="rId6"/>
    <p:sldId id="263" r:id="rId7"/>
    <p:sldId id="264" r:id="rId8"/>
    <p:sldId id="265" r:id="rId9"/>
    <p:sldId id="273" r:id="rId10"/>
    <p:sldId id="266" r:id="rId11"/>
    <p:sldId id="274" r:id="rId12"/>
    <p:sldId id="276" r:id="rId13"/>
    <p:sldId id="277" r:id="rId14"/>
    <p:sldId id="279" r:id="rId15"/>
    <p:sldId id="280" r:id="rId16"/>
    <p:sldId id="269" r:id="rId17"/>
    <p:sldId id="278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436F-E782-4573-BD65-32C9A25CA54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AEFD-7CA5-461F-B7E4-EB7214F97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7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5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163"/>
            <a:ext cx="10515600" cy="476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1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32A3-6284-48FF-B391-508F5C205DCD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Verilog </a:t>
            </a:r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9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317174" y="2245869"/>
            <a:ext cx="5557652" cy="2896583"/>
            <a:chOff x="3317174" y="1591527"/>
            <a:chExt cx="5557652" cy="2896583"/>
          </a:xfrm>
        </p:grpSpPr>
        <p:sp>
          <p:nvSpPr>
            <p:cNvPr id="4" name="직사각형 3"/>
            <p:cNvSpPr/>
            <p:nvPr/>
          </p:nvSpPr>
          <p:spPr>
            <a:xfrm>
              <a:off x="3317174" y="1591527"/>
              <a:ext cx="5557652" cy="2896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timer_top.v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7289" y="2384223"/>
              <a:ext cx="1979220" cy="172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timer_reg.v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레지스터를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읽고 쓰는 용도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62157" y="2384223"/>
              <a:ext cx="1979220" cy="172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Timer/PWM</a:t>
              </a:r>
            </a:p>
            <a:p>
              <a:pPr algn="ctr"/>
              <a:r>
                <a:rPr lang="ko-KR" altLang="en-US" dirty="0" smtClean="0"/>
                <a:t>신호 생성 모듈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813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495402" y="1687282"/>
            <a:ext cx="6475790" cy="4024749"/>
            <a:chOff x="2287584" y="1746659"/>
            <a:chExt cx="6475790" cy="4024749"/>
          </a:xfrm>
        </p:grpSpPr>
        <p:sp>
          <p:nvSpPr>
            <p:cNvPr id="9" name="직사각형 8"/>
            <p:cNvSpPr/>
            <p:nvPr/>
          </p:nvSpPr>
          <p:spPr>
            <a:xfrm>
              <a:off x="4144488" y="1746659"/>
              <a:ext cx="2927267" cy="4024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timer.v</a:t>
              </a:r>
              <a:endParaRPr lang="en-US" altLang="ko-KR" dirty="0" smtClean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550721" y="2072244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28337" y="1887578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CLK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5213" y="243406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RSTN</a:t>
              </a: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550721" y="2618730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550721" y="3473975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7812" y="328930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</a:t>
              </a:r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550721" y="4020461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82179" y="3835795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GO_EN</a:t>
              </a:r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550721" y="4566947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8852" y="4382281"/>
              <a:ext cx="1130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TOT_CNT</a:t>
              </a:r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550721" y="5113433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7584" y="4936279"/>
              <a:ext cx="1311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DUTY_CNT</a:t>
              </a:r>
              <a:endParaRPr lang="ko-KR" altLang="en-US" smtClean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071755" y="3002479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78975" y="2817813"/>
              <a:ext cx="10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IRQ_TRG</a:t>
              </a: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7071755" y="4329662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678975" y="4144996"/>
              <a:ext cx="75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62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52306" y="1687282"/>
            <a:ext cx="2927267" cy="4559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timer_reg.v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758539" y="2012867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6155" y="182820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CLK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63031" y="23746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RSTN</a:t>
            </a: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758539" y="2559353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73658" y="2630824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75337" y="24461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273658" y="3177310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75337" y="29926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GO_EN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7273658" y="3723796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75337" y="3539130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TOT_CNT</a:t>
            </a:r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273658" y="4270282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75337" y="4085616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DUTY_CNT</a:t>
            </a: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273658" y="5832331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75337" y="5647665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IRQ</a:t>
            </a: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3758539" y="3776637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96474" y="3453471"/>
            <a:ext cx="189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APB BUS </a:t>
            </a:r>
          </a:p>
          <a:p>
            <a:r>
              <a:rPr lang="en-US" altLang="ko-KR" dirty="0" smtClean="0"/>
              <a:t>signals from top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770415" y="4861249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0857" y="467658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IRQ_TRG</a:t>
            </a:r>
          </a:p>
          <a:p>
            <a:r>
              <a:rPr lang="en-US" altLang="ko-KR" dirty="0" smtClean="0"/>
              <a:t>from timer</a:t>
            </a:r>
          </a:p>
        </p:txBody>
      </p:sp>
    </p:spTree>
    <p:extLst>
      <p:ext uri="{BB962C8B-B14F-4D97-AF65-F5344CB8AC3E}">
        <p14:creationId xmlns:p14="http://schemas.microsoft.com/office/powerpoint/2010/main" val="172288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627695" y="1822742"/>
            <a:ext cx="8172967" cy="4054848"/>
            <a:chOff x="1627695" y="1822742"/>
            <a:chExt cx="8172967" cy="4054848"/>
          </a:xfrm>
        </p:grpSpPr>
        <p:sp>
          <p:nvSpPr>
            <p:cNvPr id="4" name="직사각형 3"/>
            <p:cNvSpPr/>
            <p:nvPr/>
          </p:nvSpPr>
          <p:spPr>
            <a:xfrm>
              <a:off x="3265714" y="1822742"/>
              <a:ext cx="5670468" cy="3453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timer_top.v</a:t>
              </a:r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7289" y="3209557"/>
              <a:ext cx="1979220" cy="172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timer_reg.v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레지스터를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읽고 쓰는 용도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62157" y="3190075"/>
              <a:ext cx="1979220" cy="1748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timer.v</a:t>
              </a:r>
              <a:endParaRPr lang="en-US" altLang="ko-KR" dirty="0" smtClean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441377" y="4147991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48597" y="3963325"/>
              <a:ext cx="75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</a:t>
              </a:r>
              <a:endParaRPr lang="ko-KR" altLang="en-US"/>
            </a:p>
          </p:txBody>
        </p:sp>
        <p:cxnSp>
          <p:nvCxnSpPr>
            <p:cNvPr id="30" name="꺾인 연결선 29"/>
            <p:cNvCxnSpPr/>
            <p:nvPr/>
          </p:nvCxnSpPr>
          <p:spPr>
            <a:xfrm rot="10800000">
              <a:off x="4697377" y="3212180"/>
              <a:ext cx="3744000" cy="540000"/>
            </a:xfrm>
            <a:prstGeom prst="bentConnector4">
              <a:avLst>
                <a:gd name="adj1" fmla="val -6376"/>
                <a:gd name="adj2" fmla="val 19245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647923" y="2337836"/>
              <a:ext cx="10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IRQ_TRG</a:t>
              </a:r>
              <a:endParaRPr lang="ko-KR" altLang="en-US"/>
            </a:p>
          </p:txBody>
        </p:sp>
        <p:cxnSp>
          <p:nvCxnSpPr>
            <p:cNvPr id="44" name="직선 연결선 43"/>
            <p:cNvCxnSpPr>
              <a:stCxn id="5" idx="2"/>
            </p:cNvCxnSpPr>
            <p:nvPr/>
          </p:nvCxnSpPr>
          <p:spPr>
            <a:xfrm>
              <a:off x="4676899" y="4938407"/>
              <a:ext cx="0" cy="514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15537" y="5508258"/>
              <a:ext cx="56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IRQ</a:t>
              </a:r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683823" y="2174972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61439" y="199030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CLK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8315" y="253679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RSTN</a:t>
              </a:r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683823" y="2721458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689760" y="4152084"/>
              <a:ext cx="9848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27695" y="3828918"/>
              <a:ext cx="1188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APB BUS </a:t>
              </a:r>
            </a:p>
            <a:p>
              <a:r>
                <a:rPr lang="en-US" altLang="ko-KR" dirty="0" smtClean="0"/>
                <a:t>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6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타이밍도 </a:t>
            </a:r>
            <a:r>
              <a:rPr lang="en-US" altLang="ko-KR" dirty="0" smtClean="0"/>
              <a:t>(APB)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3924" y="2113809"/>
            <a:ext cx="11713375" cy="3369812"/>
            <a:chOff x="213924" y="2113809"/>
            <a:chExt cx="11713375" cy="3369812"/>
          </a:xfrm>
        </p:grpSpPr>
        <p:grpSp>
          <p:nvGrpSpPr>
            <p:cNvPr id="6" name="그룹 5"/>
            <p:cNvGrpSpPr/>
            <p:nvPr/>
          </p:nvGrpSpPr>
          <p:grpSpPr>
            <a:xfrm>
              <a:off x="213924" y="2113809"/>
              <a:ext cx="11713375" cy="3369812"/>
              <a:chOff x="461591" y="2185059"/>
              <a:chExt cx="11465708" cy="329856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1591" y="2185059"/>
                <a:ext cx="4852618" cy="3298561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7333" y="2185059"/>
                <a:ext cx="6529966" cy="3253840"/>
              </a:xfrm>
              <a:prstGeom prst="rect">
                <a:avLst/>
              </a:prstGeom>
            </p:spPr>
          </p:pic>
        </p:grpSp>
        <p:sp>
          <p:nvSpPr>
            <p:cNvPr id="7" name="타원 6"/>
            <p:cNvSpPr/>
            <p:nvPr/>
          </p:nvSpPr>
          <p:spPr>
            <a:xfrm>
              <a:off x="2211692" y="3369141"/>
              <a:ext cx="961902" cy="8134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2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타이밍도 </a:t>
            </a:r>
            <a:r>
              <a:rPr lang="en-US" altLang="ko-KR" dirty="0"/>
              <a:t>(APB)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21178" y="2018807"/>
            <a:ext cx="11550203" cy="3242054"/>
            <a:chOff x="221178" y="2018807"/>
            <a:chExt cx="11550203" cy="324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1178" y="2018807"/>
              <a:ext cx="11550203" cy="3242054"/>
              <a:chOff x="433016" y="1902324"/>
              <a:chExt cx="11267114" cy="316259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016" y="1902324"/>
                <a:ext cx="4518994" cy="31625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5388" y="1902324"/>
                <a:ext cx="6494742" cy="3162593"/>
              </a:xfrm>
              <a:prstGeom prst="rect">
                <a:avLst/>
              </a:prstGeom>
            </p:spPr>
          </p:pic>
        </p:grpSp>
        <p:sp>
          <p:nvSpPr>
            <p:cNvPr id="7" name="타원 6"/>
            <p:cNvSpPr/>
            <p:nvPr/>
          </p:nvSpPr>
          <p:spPr>
            <a:xfrm>
              <a:off x="2137558" y="3206338"/>
              <a:ext cx="961902" cy="8134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타이밍도 </a:t>
            </a:r>
            <a:r>
              <a:rPr lang="en-US" altLang="ko-KR" dirty="0" smtClean="0"/>
              <a:t>(Timer Mode)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14475"/>
            <a:ext cx="10607665" cy="4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타이밍도 </a:t>
            </a:r>
            <a:r>
              <a:rPr lang="en-US" altLang="ko-KR" dirty="0" smtClean="0"/>
              <a:t>(PWM Mode)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52612"/>
            <a:ext cx="11811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6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RTL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timer.v</a:t>
            </a:r>
            <a:endParaRPr lang="en-US" altLang="ko-KR" dirty="0" smtClean="0"/>
          </a:p>
          <a:p>
            <a:r>
              <a:rPr lang="en-US" altLang="ko-KR" dirty="0" err="1" smtClean="0"/>
              <a:t>timer_reg.v</a:t>
            </a:r>
            <a:endParaRPr lang="en-US" altLang="ko-KR" dirty="0" smtClean="0"/>
          </a:p>
          <a:p>
            <a:r>
              <a:rPr lang="en-US" altLang="ko-KR" dirty="0" err="1" smtClean="0"/>
              <a:t>timer_top.v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05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tb_timer_top.v</a:t>
            </a:r>
            <a:endParaRPr lang="en-US" altLang="ko-KR" dirty="0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0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AMBA</a:t>
            </a:r>
          </a:p>
          <a:p>
            <a:pPr lvl="1"/>
            <a:r>
              <a:rPr lang="en-US" altLang="ko-KR" dirty="0" smtClean="0"/>
              <a:t>APB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Timer / PWM </a:t>
            </a:r>
            <a:r>
              <a:rPr lang="ko-KR" altLang="en-US" smtClean="0"/>
              <a:t>로직 설계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스펙</a:t>
            </a:r>
            <a:r>
              <a:rPr lang="ko-KR" altLang="en-US" dirty="0" smtClean="0"/>
              <a:t> 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타이밍도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RTL </a:t>
            </a:r>
            <a:r>
              <a:rPr lang="ko-KR" altLang="en-US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시뮬레이션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21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AMBA(Advanced </a:t>
            </a:r>
            <a:r>
              <a:rPr lang="en-US" altLang="ko-KR" dirty="0"/>
              <a:t>Microcontroller Bus </a:t>
            </a:r>
            <a:r>
              <a:rPr lang="en-US" altLang="ko-KR" dirty="0" smtClean="0"/>
              <a:t>Architecture)</a:t>
            </a:r>
            <a:endParaRPr lang="en-US" altLang="ko-KR" dirty="0"/>
          </a:p>
          <a:p>
            <a:pPr lvl="1"/>
            <a:r>
              <a:rPr lang="en-US" altLang="ko-KR" dirty="0" smtClean="0"/>
              <a:t>ARM</a:t>
            </a:r>
            <a:r>
              <a:rPr lang="ko-KR" altLang="en-US" smtClean="0"/>
              <a:t>에서 제정한 버스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Open-standard</a:t>
            </a:r>
          </a:p>
          <a:p>
            <a:pPr lvl="1"/>
            <a:r>
              <a:rPr lang="en-US" altLang="ko-KR" dirty="0" smtClean="0"/>
              <a:t>On-chip Bus</a:t>
            </a:r>
          </a:p>
          <a:p>
            <a:pPr lvl="1"/>
            <a:r>
              <a:rPr lang="ko-KR" altLang="en-US" dirty="0" smtClean="0"/>
              <a:t>사실상 업계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APB, AHB, AXI, AXI4-Stream, ACE, CHI </a:t>
            </a:r>
            <a:r>
              <a:rPr lang="ko-KR" altLang="en-US" smtClean="0"/>
              <a:t>등이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30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256469" y="167780"/>
            <a:ext cx="9403545" cy="6615112"/>
            <a:chOff x="1256469" y="167780"/>
            <a:chExt cx="9403545" cy="6615112"/>
          </a:xfrm>
        </p:grpSpPr>
        <p:grpSp>
          <p:nvGrpSpPr>
            <p:cNvPr id="7" name="그룹 6"/>
            <p:cNvGrpSpPr/>
            <p:nvPr/>
          </p:nvGrpSpPr>
          <p:grpSpPr>
            <a:xfrm>
              <a:off x="1256469" y="167780"/>
              <a:ext cx="9403545" cy="6615112"/>
              <a:chOff x="1256469" y="167780"/>
              <a:chExt cx="9403545" cy="66151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6469" y="167780"/>
                <a:ext cx="9403545" cy="661511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784763" y="1347849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아키텍처</a:t>
                </a:r>
                <a:endParaRPr lang="en-US" altLang="ko-KR" sz="11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55404" y="1603874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코어</a:t>
                </a:r>
                <a:endParaRPr lang="en-US" altLang="ko-KR" sz="11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55404" y="1115576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버스</a:t>
                </a:r>
                <a:endParaRPr lang="en-US" altLang="ko-KR" sz="1100" dirty="0" smtClean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88801" y="5278582"/>
              <a:ext cx="1164446" cy="344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87570" y="3596244"/>
              <a:ext cx="1164446" cy="344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7378" y="4205844"/>
              <a:ext cx="1164446" cy="344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4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SoC</a:t>
            </a:r>
            <a:r>
              <a:rPr lang="en-US" altLang="ko-KR" dirty="0"/>
              <a:t> </a:t>
            </a:r>
            <a:r>
              <a:rPr lang="ko-KR" altLang="en-US" smtClean="0"/>
              <a:t>주요 구성 요소</a:t>
            </a:r>
            <a:endParaRPr lang="ko-KR" altLang="en-US"/>
          </a:p>
        </p:txBody>
      </p:sp>
      <p:pic>
        <p:nvPicPr>
          <p:cNvPr id="1026" name="Picture 2" descr="https://d262ilb51hltx0.cloudfront.net/max/800/1*Mmu5nD-cdqBqL0LlI_w-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27" y="1233775"/>
            <a:ext cx="9519599" cy="5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52307" y="1579419"/>
            <a:ext cx="1335974" cy="950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ISP, DMA, </a:t>
            </a:r>
            <a:r>
              <a:rPr lang="ko-KR" altLang="en-US" smtClean="0"/>
              <a:t>코덱 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16634" y="4613564"/>
            <a:ext cx="1335974" cy="740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DDR </a:t>
            </a:r>
          </a:p>
          <a:p>
            <a:pPr algn="ctr"/>
            <a:r>
              <a:rPr lang="ko-KR" altLang="en-US" smtClean="0"/>
              <a:t>컨트롤러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73"/>
            <a:ext cx="12192000" cy="67244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92121" y="1248888"/>
            <a:ext cx="1827484" cy="360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Timer / PWM </a:t>
            </a:r>
            <a:r>
              <a:rPr lang="ko-KR" altLang="en-US" smtClean="0"/>
              <a:t>로직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선배사원이 </a:t>
            </a:r>
            <a:r>
              <a:rPr lang="en-US" altLang="ko-KR" dirty="0" smtClean="0">
                <a:ea typeface="굴림" panose="020B0600000101010101" pitchFamily="50" charset="-127"/>
              </a:rPr>
              <a:t>APB</a:t>
            </a:r>
            <a:r>
              <a:rPr lang="ko-KR" altLang="en-US" smtClean="0">
                <a:ea typeface="굴림" panose="020B0600000101010101" pitchFamily="50" charset="-127"/>
              </a:rPr>
              <a:t>를 이용하여 레지스터를 제어할 수 있는 </a:t>
            </a:r>
            <a:r>
              <a:rPr lang="en-US" altLang="ko-KR" dirty="0" smtClean="0">
                <a:ea typeface="굴림" panose="020B0600000101010101" pitchFamily="50" charset="-127"/>
              </a:rPr>
              <a:t>CPU Peripheral</a:t>
            </a:r>
            <a:r>
              <a:rPr lang="ko-KR" altLang="en-US" smtClean="0">
                <a:ea typeface="굴림" panose="020B0600000101010101" pitchFamily="50" charset="-127"/>
              </a:rPr>
              <a:t>로 붙일 타이머</a:t>
            </a:r>
            <a:r>
              <a:rPr lang="en-US" altLang="ko-KR" dirty="0" smtClean="0">
                <a:ea typeface="굴림" panose="020B0600000101010101" pitchFamily="50" charset="-127"/>
              </a:rPr>
              <a:t>/PWM </a:t>
            </a:r>
            <a:r>
              <a:rPr lang="ko-KR" altLang="en-US" smtClean="0">
                <a:ea typeface="굴림" panose="020B0600000101010101" pitchFamily="50" charset="-127"/>
              </a:rPr>
              <a:t>로직을 짜오라고 시켰다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어떻게 디자인</a:t>
            </a:r>
            <a:r>
              <a:rPr lang="en-US" altLang="ko-KR" dirty="0" smtClean="0">
                <a:ea typeface="굴림" panose="020B0600000101010101" pitchFamily="50" charset="-127"/>
              </a:rPr>
              <a:t>/</a:t>
            </a:r>
            <a:r>
              <a:rPr lang="ko-KR" altLang="en-US" smtClean="0">
                <a:ea typeface="굴림" panose="020B0600000101010101" pitchFamily="50" charset="-127"/>
              </a:rPr>
              <a:t>코딩할 것인가</a:t>
            </a:r>
            <a:r>
              <a:rPr lang="en-US" altLang="ko-KR" dirty="0" smtClean="0">
                <a:ea typeface="굴림" panose="020B0600000101010101" pitchFamily="50" charset="-127"/>
              </a:rPr>
              <a:t>? </a:t>
            </a:r>
            <a:r>
              <a:rPr lang="ko-KR" altLang="en-US" smtClean="0">
                <a:ea typeface="굴림" panose="020B0600000101010101" pitchFamily="50" charset="-127"/>
              </a:rPr>
              <a:t>생각해보기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어떻게 </a:t>
            </a:r>
            <a:r>
              <a:rPr lang="en-US" altLang="ko-KR" dirty="0" smtClean="0">
                <a:ea typeface="굴림" panose="020B0600000101010101" pitchFamily="50" charset="-127"/>
              </a:rPr>
              <a:t>Verification (</a:t>
            </a:r>
            <a:r>
              <a:rPr lang="ko-KR" altLang="en-US" smtClean="0">
                <a:ea typeface="굴림" panose="020B0600000101010101" pitchFamily="50" charset="-127"/>
              </a:rPr>
              <a:t>시뮬레이션 </a:t>
            </a:r>
            <a:r>
              <a:rPr lang="en-US" altLang="ko-KR" dirty="0" smtClean="0">
                <a:ea typeface="굴림" panose="020B0600000101010101" pitchFamily="50" charset="-127"/>
              </a:rPr>
              <a:t>/ FPGA </a:t>
            </a:r>
            <a:r>
              <a:rPr lang="ko-KR" altLang="en-US" smtClean="0">
                <a:ea typeface="굴림" panose="020B0600000101010101" pitchFamily="50" charset="-127"/>
              </a:rPr>
              <a:t>합성</a:t>
            </a:r>
            <a:r>
              <a:rPr lang="en-US" altLang="ko-KR" dirty="0" smtClean="0">
                <a:ea typeface="굴림" panose="020B0600000101010101" pitchFamily="50" charset="-127"/>
              </a:rPr>
              <a:t>) </a:t>
            </a:r>
            <a:r>
              <a:rPr lang="ko-KR" altLang="en-US" smtClean="0">
                <a:ea typeface="굴림" panose="020B0600000101010101" pitchFamily="50" charset="-127"/>
              </a:rPr>
              <a:t>할 것인가</a:t>
            </a:r>
            <a:r>
              <a:rPr lang="en-US" altLang="ko-KR" dirty="0" smtClean="0">
                <a:ea typeface="굴림" panose="020B0600000101010101" pitchFamily="50" charset="-127"/>
              </a:rPr>
              <a:t>? </a:t>
            </a:r>
            <a:r>
              <a:rPr lang="ko-KR" altLang="en-US" smtClean="0">
                <a:ea typeface="굴림" panose="020B0600000101010101" pitchFamily="50" charset="-127"/>
              </a:rPr>
              <a:t>생각해보기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스펙</a:t>
            </a:r>
            <a:r>
              <a:rPr lang="ko-KR" altLang="en-US" dirty="0" smtClean="0"/>
              <a:t> 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하나의 모듈에서 타이머로 동작할지 </a:t>
            </a:r>
            <a:r>
              <a:rPr lang="en-US" altLang="ko-KR" dirty="0" smtClean="0"/>
              <a:t>PWM</a:t>
            </a:r>
            <a:r>
              <a:rPr lang="ko-KR" altLang="en-US" smtClean="0"/>
              <a:t>으로 동작할 지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타이머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Timer count </a:t>
            </a:r>
            <a:r>
              <a:rPr lang="ko-KR" altLang="en-US" smtClean="0"/>
              <a:t>값을 설정하고 </a:t>
            </a:r>
            <a:r>
              <a:rPr lang="en-US" altLang="ko-KR" dirty="0" smtClean="0"/>
              <a:t>Go</a:t>
            </a:r>
            <a:r>
              <a:rPr lang="ko-KR" altLang="en-US" smtClean="0"/>
              <a:t>를 때림</a:t>
            </a:r>
            <a:endParaRPr lang="en-US" altLang="ko-KR" dirty="0"/>
          </a:p>
          <a:p>
            <a:pPr lvl="1"/>
            <a:r>
              <a:rPr lang="ko-KR" altLang="en-US" dirty="0" smtClean="0"/>
              <a:t>설정된 </a:t>
            </a:r>
            <a:r>
              <a:rPr lang="en-US" altLang="ko-KR" dirty="0" smtClean="0"/>
              <a:t>timer</a:t>
            </a:r>
            <a:r>
              <a:rPr lang="ko-KR" altLang="en-US" smtClean="0"/>
              <a:t>가 끝나면 </a:t>
            </a:r>
            <a:r>
              <a:rPr lang="en-US" altLang="ko-KR" dirty="0" smtClean="0"/>
              <a:t>timer</a:t>
            </a:r>
            <a:r>
              <a:rPr lang="ko-KR" altLang="en-US" smtClean="0"/>
              <a:t>를 멈추고</a:t>
            </a:r>
            <a:r>
              <a:rPr lang="en-US" altLang="ko-KR" dirty="0" smtClean="0"/>
              <a:t>(Go</a:t>
            </a:r>
            <a:r>
              <a:rPr lang="ko-KR" altLang="en-US" smtClean="0"/>
              <a:t>를 내리고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en-US" altLang="ko-KR" dirty="0" smtClean="0"/>
              <a:t>interrupt</a:t>
            </a:r>
            <a:r>
              <a:rPr lang="ko-KR" altLang="en-US" smtClean="0"/>
              <a:t>를 띄움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PWM </a:t>
            </a:r>
            <a:r>
              <a:rPr lang="ko-KR" altLang="en-US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Total count </a:t>
            </a:r>
            <a:r>
              <a:rPr lang="ko-KR" altLang="en-US" smtClean="0"/>
              <a:t>와 </a:t>
            </a:r>
            <a:r>
              <a:rPr lang="en-US" altLang="ko-KR" dirty="0" smtClean="0"/>
              <a:t>Duty count</a:t>
            </a:r>
            <a:r>
              <a:rPr lang="ko-KR" altLang="en-US" smtClean="0"/>
              <a:t>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Enable</a:t>
            </a:r>
            <a:r>
              <a:rPr lang="ko-KR" altLang="en-US" smtClean="0"/>
              <a:t>이 켜져 있으면 </a:t>
            </a:r>
            <a:r>
              <a:rPr lang="en-US" altLang="ko-KR" dirty="0" smtClean="0"/>
              <a:t>PWM </a:t>
            </a:r>
            <a:r>
              <a:rPr lang="ko-KR" altLang="en-US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234546" y="3471552"/>
            <a:ext cx="4221678" cy="1717480"/>
            <a:chOff x="5842660" y="2764971"/>
            <a:chExt cx="4221678" cy="1717480"/>
          </a:xfrm>
        </p:grpSpPr>
        <p:grpSp>
          <p:nvGrpSpPr>
            <p:cNvPr id="19" name="그룹 18"/>
            <p:cNvGrpSpPr/>
            <p:nvPr/>
          </p:nvGrpSpPr>
          <p:grpSpPr>
            <a:xfrm>
              <a:off x="5842660" y="3372592"/>
              <a:ext cx="4221678" cy="362198"/>
              <a:chOff x="5842660" y="3372592"/>
              <a:chExt cx="4221678" cy="36219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V="1">
                <a:off x="5842660" y="3372592"/>
                <a:ext cx="0" cy="3621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H="1">
                <a:off x="5842660" y="3722914"/>
                <a:ext cx="255913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8401792" y="3372592"/>
                <a:ext cx="0" cy="3621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8401793" y="3372592"/>
                <a:ext cx="166254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10062359" y="3372592"/>
                <a:ext cx="0" cy="3621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>
              <a:off x="5842660" y="3734790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0062359" y="3734789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842660" y="4124696"/>
              <a:ext cx="42196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76716" y="4113119"/>
              <a:ext cx="1351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Total count</a:t>
              </a: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46432" y="2796639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Duty count</a:t>
              </a:r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842660" y="2764971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363090" y="2796639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5842661" y="3154877"/>
              <a:ext cx="251053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6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TIMER_MODE : 0</a:t>
            </a:r>
            <a:r>
              <a:rPr lang="ko-KR" altLang="en-US" smtClean="0"/>
              <a:t>이면 </a:t>
            </a:r>
            <a:r>
              <a:rPr lang="en-US" altLang="ko-KR" dirty="0" smtClean="0"/>
              <a:t>timer, 1</a:t>
            </a:r>
            <a:r>
              <a:rPr lang="ko-KR" altLang="en-US" smtClean="0"/>
              <a:t>이면 </a:t>
            </a:r>
            <a:r>
              <a:rPr lang="en-US" altLang="ko-KR" dirty="0" smtClean="0"/>
              <a:t>PWM</a:t>
            </a:r>
          </a:p>
          <a:p>
            <a:r>
              <a:rPr lang="en-US" altLang="ko-KR" dirty="0" smtClean="0"/>
              <a:t>TIMER_GO_EN</a:t>
            </a:r>
          </a:p>
          <a:p>
            <a:r>
              <a:rPr lang="en-US" altLang="ko-KR" dirty="0" smtClean="0"/>
              <a:t>TIMER_IRQ</a:t>
            </a:r>
          </a:p>
          <a:p>
            <a:r>
              <a:rPr lang="en-US" altLang="ko-KR" dirty="0" smtClean="0"/>
              <a:t>TIMER_TOT_CNT[31:0]</a:t>
            </a:r>
          </a:p>
          <a:p>
            <a:r>
              <a:rPr lang="en-US" altLang="ko-KR" dirty="0" smtClean="0"/>
              <a:t>TIMER_DUTY_CNT[31:0] : PWM </a:t>
            </a:r>
            <a:r>
              <a:rPr lang="ko-KR" altLang="en-US" smtClean="0"/>
              <a:t>모드일 때 의미 있음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6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262</Words>
  <Application>Microsoft Office PowerPoint</Application>
  <PresentationFormat>와이드스크린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Verilog 실습</vt:lpstr>
      <vt:lpstr>목차</vt:lpstr>
      <vt:lpstr>AMBA</vt:lpstr>
      <vt:lpstr>PowerPoint 프레젠테이션</vt:lpstr>
      <vt:lpstr>SoC 주요 구성 요소</vt:lpstr>
      <vt:lpstr>PowerPoint 프레젠테이션</vt:lpstr>
      <vt:lpstr>Timer / PWM 로직 설계</vt:lpstr>
      <vt:lpstr>스펙 정하기</vt:lpstr>
      <vt:lpstr>레지스터</vt:lpstr>
      <vt:lpstr>블록도</vt:lpstr>
      <vt:lpstr>블록도</vt:lpstr>
      <vt:lpstr>블록도</vt:lpstr>
      <vt:lpstr>블록도</vt:lpstr>
      <vt:lpstr>타이밍도 (APB)</vt:lpstr>
      <vt:lpstr>타이밍도 (APB)</vt:lpstr>
      <vt:lpstr>타이밍도 (Timer Mode)</vt:lpstr>
      <vt:lpstr>타이밍도 (PWM Mode)</vt:lpstr>
      <vt:lpstr>RTL 작성</vt:lpstr>
      <vt:lpstr>시뮬레이션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실습</dc:title>
  <dc:creator>jhjung</dc:creator>
  <cp:lastModifiedBy>jhjung</cp:lastModifiedBy>
  <cp:revision>112</cp:revision>
  <dcterms:created xsi:type="dcterms:W3CDTF">2019-07-03T23:32:29Z</dcterms:created>
  <dcterms:modified xsi:type="dcterms:W3CDTF">2019-07-04T07:28:10Z</dcterms:modified>
</cp:coreProperties>
</file>