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6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Feature that represents “is a” relationship between different classes.</a:t>
            </a:r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Allows the class to have the same behavior as another class.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Can extend or tailor that behavior to provide special action for specific needs.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You can reuse code from the base class.</a:t>
            </a:r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You need to apply the same class and methods to different data types.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You want to make global changes to derived classes by changing a base class.</a:t>
            </a:r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You are structuring the code which showcases “is a” relationship throughout the lifetime of the code/application.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t/>
            </a:r>
            <a:endParaRPr b="1" sz="2300"/>
          </a:p>
          <a:p>
            <a:pPr lvl="0">
              <a:spcBef>
                <a:spcPts val="0"/>
              </a:spcBef>
              <a:buNone/>
            </a:pPr>
            <a:r>
              <a:rPr lang="en"/>
              <a:t>INHERITANCE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INHERITANCE 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INHERITANCE IS A GOOD CHOICE WHEN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EXERCISE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 &amp; 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