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AD77-A9DC-412E-A1BD-F95D6ECE15BA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DCC72-CBA4-423D-B8F5-4EF2030FF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384D-7971-5D2F-3B26-8EC2BD84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92288D-870E-0E74-EDE5-B5BF4E769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2A9A7A5-AAAB-3FDA-08D2-D04B091EE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36234E-1D4E-E3ED-26DE-60C18BB8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3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6B6D-9F07-8416-36B8-8E799295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EABF2D0-22B8-E884-AD1E-C8E3D1099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C85800-62F5-CB01-DB4F-FEFADE6B1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D78DD-F14C-8DA0-B0F0-C303E411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23448-874C-5766-377F-2E0F7EAE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16A64C-082C-7F2B-36D5-A055CF000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9C12FEA-DB60-482E-0D2D-5E85108B8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E2ED-3627-FE08-E6A7-E0EB48525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4B2C-CAF0-1456-6D0A-17D768F0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2B5C7F-9D75-F349-CF18-9E4C558E1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18447F-4401-3356-0A51-4E986F5D1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07E01-47FF-93BA-EA0E-4082A1814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5260-D7B3-01DD-56E9-ACD3391C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A6450C8-B765-14D9-1F80-8A5C7F48D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6CBEBA-64FB-B9C8-544F-7490F7DF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2D8C39-318C-3656-958F-392F83EF5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1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478F-9514-30F1-6C80-99C115EE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6B20D-F987-9EDA-6590-3B79FBB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8DC69-C9BC-B68D-9515-83944798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中，實例化所有組件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不是一個有效率的方式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容器類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中產生實體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scoreboard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傳遞的參數不再是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這個容器類，即讓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自動創建這個容器類的實例。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中，這個容器類稱為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uvm_env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5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D154-D901-1B64-9067-C8947C2F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4A91F-B6AA-F4A9-4512-89D81A1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585F8-A2D1-7482-D3B0-718FAF3F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實例化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後，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中去實例化其他物件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樹就會以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這個樹根長出其他子葉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如右圖只有一個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物件的樹狀圖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4B1544-EB5C-3E17-45CB-9DC0C593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4" y="3728119"/>
            <a:ext cx="2000701" cy="2874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B04F-7685-C1C7-6904-1B1DC228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862F8-ED04-021C-814C-2B5D96B6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E95BA-8029-8850-EAA6-8C9ADD04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如果所有物件都實例完，就會長出如下圖的樹狀結構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E5D9B9-1BEB-096E-D645-01B75682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50" y="2626420"/>
            <a:ext cx="8023500" cy="3866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70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4C38-2B13-06B7-0142-08E890B5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386D-DF5C-0780-B0CC-57932D0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DE7A-1DD9-D329-500C-2719F472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類應來自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類似，在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中也需要有一個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才能監聽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在整個模擬中是一直存在的，所以它是一個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component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，要使用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uvm_component_utils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需要時刻收集資料，永不停歇，所以在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main_phase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）迴圈來實現這一目的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0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0F8E2-05C7-663D-1BF6-785E7E00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88F1-6924-3DE9-A031-B656D24A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30D60-0058-8051-9E66-C1BC5E0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input/output monitor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後的樹狀圖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為什麼需要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 monitor</a:t>
            </a: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在一個大型的項目中，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根據某一協定發送資料，而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根據這種協定收集資料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由不同人實現，那可以減少其中一方對協定理解的錯誤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9410C-45DA-F5CF-33EF-D8690D82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53" y="2360033"/>
            <a:ext cx="5847155" cy="198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56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1ED4-6F5E-E3CA-F0AD-569EE09A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43A7-F1B1-AAB9-37FD-EE3C12C8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50302-3860-6863-05F2-D1595FA5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0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UVM</a:t>
            </a:r>
            <a:r>
              <a:rPr lang="zh-TW" altLang="en-US" dirty="0"/>
              <a:t> 驗證平台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3421-CFB1-6D24-CE3B-09FFC1DE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974D-67A1-DAE5-BC0B-0C81FE8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9BB1-8FE6-189E-7D06-92985B76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Virtual interface</a:t>
            </a:r>
          </a:p>
          <a:p>
            <a:pPr lvl="1"/>
            <a:r>
              <a:rPr lang="zh-TW" altLang="en-US" dirty="0"/>
              <a:t>使用以下</a:t>
            </a:r>
            <a:r>
              <a:rPr lang="en-US" altLang="zh-TW" dirty="0"/>
              <a:t>get,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來讓</a:t>
            </a:r>
            <a:r>
              <a:rPr lang="en-US" altLang="zh-TW" dirty="0"/>
              <a:t>driver</a:t>
            </a:r>
            <a:r>
              <a:rPr lang="zh-TW" altLang="en-US" dirty="0"/>
              <a:t>與</a:t>
            </a:r>
            <a:r>
              <a:rPr lang="en-US" altLang="zh-TW" dirty="0" err="1"/>
              <a:t>top_tp</a:t>
            </a:r>
            <a:r>
              <a:rPr lang="zh-TW" altLang="en-US" dirty="0"/>
              <a:t>的 </a:t>
            </a:r>
            <a:r>
              <a:rPr lang="en-US" altLang="zh-TW" dirty="0"/>
              <a:t>virtual interface </a:t>
            </a:r>
            <a:r>
              <a:rPr lang="zh-TW" altLang="en-US" dirty="0"/>
              <a:t>對接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)::get(this, "",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vif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)::set(null, "</a:t>
            </a:r>
            <a:r>
              <a:rPr lang="en-US" altLang="zh-TW" dirty="0" err="1"/>
              <a:t>uvm_test_top</a:t>
            </a:r>
            <a:r>
              <a:rPr lang="en-US" altLang="zh-TW" dirty="0"/>
              <a:t>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input_if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89056-465B-D3B5-0CB6-5C312F9419B4}"/>
              </a:ext>
            </a:extLst>
          </p:cNvPr>
          <p:cNvSpPr txBox="1"/>
          <p:nvPr/>
        </p:nvSpPr>
        <p:spPr>
          <a:xfrm>
            <a:off x="1460739" y="3504940"/>
            <a:ext cx="9270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 err="1">
                <a:latin typeface="TimesNewRomanPSMT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函數都有四個參數，這兩個函數的第三個參數必須完全一致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函數的第四個參數表示要將哪個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函數的第四個參數表示把得到的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傳遞給哪個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的成員變數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函數的第二個參數表示的是路徑索引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top_tb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中通過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創建了一個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my_driver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的實例，那麼這個實例的名字是什麼呢？答案是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b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UVM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語句創建一個名字為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6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CF80-0A59-7697-ECD6-689F0FBE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51D7-627F-15B3-FB59-0BFA69A9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4FE51-39D9-57DB-FB3E-51F3642C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28602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25C-5985-E42C-62C9-0351D1F9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B75CA-EF2B-B544-C1F6-F2A8FEE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UVM</a:t>
            </a:r>
            <a:r>
              <a:rPr lang="zh-TW" altLang="en-US" dirty="0"/>
              <a:t> 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9887-0B53-C4A4-1A9D-E46DA62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加入以下七種項目來組成 </a:t>
            </a:r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transation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env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monitor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封裝成 </a:t>
            </a:r>
            <a:r>
              <a:rPr lang="en-US" altLang="zh-TW" dirty="0"/>
              <a:t>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reference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scoreboard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field_automation</a:t>
            </a:r>
            <a:r>
              <a:rPr lang="zh-TW" altLang="en-US" dirty="0"/>
              <a:t> 機制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89C5A0-D5A6-35EF-4752-EA8EF133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27" y="2731698"/>
            <a:ext cx="5052173" cy="3445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1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7E26-8140-5A8C-3A74-81AD6B2E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D79E-5213-31AF-6C0A-5E515AA9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Transation</a:t>
            </a:r>
            <a:r>
              <a:rPr lang="zh-TW" altLang="en-US" dirty="0"/>
              <a:t> </a:t>
            </a:r>
            <a:r>
              <a:rPr lang="en-US" altLang="zh-TW" dirty="0"/>
              <a:t>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F7D65-5796-BE80-A98D-268CF4AC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UVM</a:t>
            </a:r>
            <a:r>
              <a:rPr lang="zh-TW" altLang="en-US" dirty="0"/>
              <a:t>中，所有的</a:t>
            </a:r>
            <a:r>
              <a:rPr lang="en-US" altLang="zh-TW" dirty="0"/>
              <a:t>transaction</a:t>
            </a:r>
            <a:r>
              <a:rPr lang="zh-TW" altLang="en-US" dirty="0"/>
              <a:t>都要從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</a:t>
            </a:r>
            <a:endParaRPr lang="en-US" altLang="zh-TW" dirty="0"/>
          </a:p>
          <a:p>
            <a:r>
              <a:rPr lang="zh-TW" altLang="en-US" dirty="0"/>
              <a:t>只有從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派生的</a:t>
            </a:r>
            <a:r>
              <a:rPr lang="en-US" altLang="zh-TW" dirty="0"/>
              <a:t>transaction</a:t>
            </a:r>
            <a:br>
              <a:rPr lang="en-US" altLang="zh-TW" dirty="0"/>
            </a:br>
            <a:r>
              <a:rPr lang="zh-TW" altLang="en-US" dirty="0"/>
              <a:t>才可以使用</a:t>
            </a:r>
            <a:r>
              <a:rPr lang="en-US" altLang="zh-TW" dirty="0"/>
              <a:t>UVM</a:t>
            </a:r>
            <a:r>
              <a:rPr lang="zh-TW" altLang="en-US" dirty="0"/>
              <a:t>中強大的</a:t>
            </a:r>
            <a:r>
              <a:rPr lang="en-US" altLang="zh-TW" dirty="0">
                <a:solidFill>
                  <a:srgbClr val="FF0000"/>
                </a:solidFill>
              </a:rPr>
              <a:t>sequence</a:t>
            </a:r>
            <a:r>
              <a:rPr lang="zh-TW" altLang="en-US" dirty="0">
                <a:solidFill>
                  <a:srgbClr val="FF0000"/>
                </a:solidFill>
              </a:rPr>
              <a:t>機制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Transaction</a:t>
            </a:r>
            <a:r>
              <a:rPr lang="zh-TW" altLang="en-US" dirty="0"/>
              <a:t>有生命週期，它在模擬的某一時間產生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經過</a:t>
            </a:r>
            <a:r>
              <a:rPr lang="en-US" altLang="zh-TW" dirty="0"/>
              <a:t>driver</a:t>
            </a:r>
            <a:r>
              <a:rPr lang="zh-TW" altLang="en-US" dirty="0"/>
              <a:t>驅動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再經過</a:t>
            </a:r>
            <a:r>
              <a:rPr lang="en-US" altLang="zh-TW" dirty="0"/>
              <a:t>reference model</a:t>
            </a:r>
            <a:r>
              <a:rPr lang="zh-TW" altLang="en-US" dirty="0"/>
              <a:t>處理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最終由</a:t>
            </a:r>
            <a:r>
              <a:rPr lang="en-US" altLang="zh-TW" dirty="0"/>
              <a:t>scoreboard</a:t>
            </a:r>
            <a:r>
              <a:rPr lang="zh-TW" altLang="en-US" dirty="0"/>
              <a:t>比較完成後，生命週期就結束了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transaction</a:t>
            </a:r>
            <a:r>
              <a:rPr lang="zh-TW" altLang="en-US" dirty="0"/>
              <a:t>定義後，就可以在</a:t>
            </a:r>
            <a:r>
              <a:rPr lang="en-US" altLang="zh-TW" dirty="0"/>
              <a:t>driver</a:t>
            </a:r>
            <a:r>
              <a:rPr lang="zh-TW" altLang="en-US" dirty="0"/>
              <a:t>中實現基於</a:t>
            </a:r>
            <a:r>
              <a:rPr lang="en-US" altLang="zh-TW" dirty="0"/>
              <a:t>transaction</a:t>
            </a:r>
            <a:r>
              <a:rPr lang="zh-TW" altLang="en-US" dirty="0"/>
              <a:t>的驅動</a:t>
            </a:r>
          </a:p>
        </p:txBody>
      </p:sp>
    </p:spTree>
    <p:extLst>
      <p:ext uri="{BB962C8B-B14F-4D97-AF65-F5344CB8AC3E}">
        <p14:creationId xmlns:p14="http://schemas.microsoft.com/office/powerpoint/2010/main" val="20140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828</Words>
  <Application>Microsoft Office PowerPoint</Application>
  <PresentationFormat>寬螢幕</PresentationFormat>
  <Paragraphs>110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CourierNewPSMT</vt:lpstr>
      <vt:lpstr>TimesNewRomanPSMT</vt:lpstr>
      <vt:lpstr>新細明體</vt:lpstr>
      <vt:lpstr>標楷體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(1/2)</vt:lpstr>
      <vt:lpstr>只有Driver的驗證平台 (2/2)</vt:lpstr>
      <vt:lpstr>Chapter 2</vt:lpstr>
      <vt:lpstr>Basic UVM 驗證平台 (1/)</vt:lpstr>
      <vt:lpstr>Transation (2/)</vt:lpstr>
      <vt:lpstr>Env (3/)</vt:lpstr>
      <vt:lpstr>Env (4/)</vt:lpstr>
      <vt:lpstr>Env (5/)</vt:lpstr>
      <vt:lpstr>Monitor (6/)</vt:lpstr>
      <vt:lpstr>Monitor (7/)</vt:lpstr>
      <vt:lpstr>Agent (8/)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57</cp:revision>
  <dcterms:created xsi:type="dcterms:W3CDTF">2025-04-23T14:44:58Z</dcterms:created>
  <dcterms:modified xsi:type="dcterms:W3CDTF">2025-05-01T07:19:38Z</dcterms:modified>
</cp:coreProperties>
</file>