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6" r:id="rId42"/>
    <p:sldId id="308" r:id="rId43"/>
    <p:sldId id="309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364" autoAdjust="0"/>
  </p:normalViewPr>
  <p:slideViewPr>
    <p:cSldViewPr snapToGrid="0">
      <p:cViewPr>
        <p:scale>
          <a:sx n="75" d="100"/>
          <a:sy n="75" d="100"/>
        </p:scale>
        <p:origin x="73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Function Coverage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 dirty="0"/>
              <a:t>@(negedge)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09C2-153D-E6CE-AB11-0BAE2573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6ADA6-96C3-DA56-817F-6E7A80CA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2C5AAD-46D0-C5DD-7EF2-198A0AC9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Communiction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4761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8721-6357-0C22-61C1-BD5016BA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95C44-BFE2-1C63-4126-0DB16612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Communiction</a:t>
            </a:r>
            <a:r>
              <a:rPr lang="en-US" altLang="zh-TW" dirty="0"/>
              <a:t> (1/6)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4C1B7-C54A-996B-CDB9-07174BE8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 </a:t>
            </a:r>
            <a:r>
              <a:rPr lang="zh-TW" altLang="en-US" dirty="0"/>
              <a:t>分成三種 </a:t>
            </a:r>
            <a:r>
              <a:rPr lang="en-US" altLang="zh-TW" dirty="0" err="1"/>
              <a:t>Communiction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46284D-FA25-4D44-6A89-87280E03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2879271"/>
            <a:ext cx="9497356" cy="30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0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AB77-9F53-6FA4-EDF9-989DB0B0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3C5C-7B7A-ECD5-C960-545F55C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(2/6)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567AE6-D425-7C49-39F2-2239381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Create event</a:t>
            </a:r>
          </a:p>
          <a:p>
            <a:pPr lvl="1"/>
            <a:r>
              <a:rPr lang="en-US" altLang="zh-TW" dirty="0"/>
              <a:t>event 	</a:t>
            </a:r>
            <a:r>
              <a:rPr lang="en-US" altLang="zh-TW" dirty="0" err="1"/>
              <a:t>eventA</a:t>
            </a:r>
            <a:r>
              <a:rPr lang="en-US" altLang="zh-TW" dirty="0"/>
              <a:t>;  	// Creates an event called "</a:t>
            </a:r>
            <a:r>
              <a:rPr lang="en-US" altLang="zh-TW" dirty="0" err="1"/>
              <a:t>eventA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Trigger event</a:t>
            </a:r>
          </a:p>
          <a:p>
            <a:pPr lvl="1"/>
            <a:r>
              <a:rPr lang="en-US" altLang="zh-TW" dirty="0"/>
              <a:t>-&gt; </a:t>
            </a:r>
            <a:r>
              <a:rPr lang="en-US" altLang="zh-TW" dirty="0" err="1"/>
              <a:t>eventA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Wait for event to happen</a:t>
            </a:r>
          </a:p>
          <a:p>
            <a:pPr lvl="1"/>
            <a:r>
              <a:rPr lang="en-US" altLang="zh-TW" dirty="0"/>
              <a:t>@eventA; 		    </a:t>
            </a:r>
            <a:r>
              <a:rPr lang="en-US" altLang="zh-TW" sz="1800" dirty="0"/>
              <a:t>// Use "@" operator to wait for an event</a:t>
            </a:r>
            <a:endParaRPr lang="en-US" altLang="zh-TW" sz="1400" dirty="0"/>
          </a:p>
          <a:p>
            <a:pPr lvl="1"/>
            <a:r>
              <a:rPr lang="en-US" altLang="zh-TW" dirty="0"/>
              <a:t>wait (</a:t>
            </a:r>
            <a:r>
              <a:rPr lang="en-US" altLang="zh-TW" dirty="0" err="1"/>
              <a:t>eventA.triggered</a:t>
            </a:r>
            <a:r>
              <a:rPr lang="en-US" altLang="zh-TW" dirty="0"/>
              <a:t>);   </a:t>
            </a:r>
            <a:r>
              <a:rPr lang="en-US" altLang="zh-TW" sz="1800" dirty="0"/>
              <a:t>// Or use the wait statement with "</a:t>
            </a:r>
            <a:r>
              <a:rPr lang="en-US" altLang="zh-TW" sz="1800" dirty="0" err="1"/>
              <a:t>eventA.triggered</a:t>
            </a:r>
            <a:r>
              <a:rPr lang="en-US" altLang="zh-TW" sz="1800" dirty="0"/>
              <a:t>“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.triggered</a:t>
            </a:r>
            <a:r>
              <a:rPr lang="zh-TW" altLang="en-US" dirty="0"/>
              <a:t> 可以避免 </a:t>
            </a:r>
            <a:r>
              <a:rPr lang="en-US" altLang="zh-TW" dirty="0"/>
              <a:t>race condition</a:t>
            </a:r>
          </a:p>
          <a:p>
            <a:r>
              <a:rPr lang="en-US" altLang="zh-TW" dirty="0" err="1"/>
              <a:t>wait_order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用來判斷多個 </a:t>
            </a:r>
            <a:r>
              <a:rPr lang="en-US" altLang="zh-TW" dirty="0"/>
              <a:t>event </a:t>
            </a:r>
            <a:r>
              <a:rPr lang="zh-TW" altLang="en-US" dirty="0"/>
              <a:t>有沒有照順序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wait_order</a:t>
            </a:r>
            <a:r>
              <a:rPr lang="en-US" altLang="zh-TW" dirty="0"/>
              <a:t>(a, b)   // </a:t>
            </a:r>
            <a:r>
              <a:rPr lang="zh-TW" altLang="en-US" dirty="0"/>
              <a:t>觸發順序 </a:t>
            </a:r>
            <a:r>
              <a:rPr lang="en-US" altLang="zh-TW" dirty="0"/>
              <a:t>-&gt; a   -&gt; b</a:t>
            </a:r>
          </a:p>
        </p:txBody>
      </p:sp>
    </p:spTree>
    <p:extLst>
      <p:ext uri="{BB962C8B-B14F-4D97-AF65-F5344CB8AC3E}">
        <p14:creationId xmlns:p14="http://schemas.microsoft.com/office/powerpoint/2010/main" val="383749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4389-0B22-F8C3-E2DB-FA098FD2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C22-ACF7-6E46-1AEF-5FDBAF6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(3/6)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A18A7-69AE-3BF1-3303-6D47E7D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semaphore</a:t>
            </a:r>
          </a:p>
          <a:p>
            <a:pPr lvl="1"/>
            <a:r>
              <a:rPr lang="en-US" altLang="zh-TW" dirty="0"/>
              <a:t>semaphore key;</a:t>
            </a:r>
            <a:br>
              <a:rPr lang="en-US" altLang="zh-TW" dirty="0"/>
            </a:br>
            <a:r>
              <a:rPr lang="en-US" altLang="zh-TW" dirty="0"/>
              <a:t>key = new (1);        // Argument to new () defines the number of keys.</a:t>
            </a:r>
          </a:p>
          <a:p>
            <a:r>
              <a:rPr lang="en-US" altLang="zh-TW" dirty="0"/>
              <a:t>Use semaphore</a:t>
            </a:r>
          </a:p>
          <a:p>
            <a:pPr lvl="1"/>
            <a:r>
              <a:rPr lang="en-US" altLang="zh-TW" dirty="0"/>
              <a:t>get () </a:t>
            </a:r>
          </a:p>
          <a:p>
            <a:pPr lvl="2"/>
            <a:r>
              <a:rPr lang="en-US" altLang="zh-TW" dirty="0"/>
              <a:t>get the key by using get (), the keyword which will wait until a key is available</a:t>
            </a:r>
          </a:p>
          <a:p>
            <a:pPr lvl="1"/>
            <a:r>
              <a:rPr lang="en-US" altLang="zh-TW" dirty="0"/>
              <a:t>put()</a:t>
            </a:r>
          </a:p>
          <a:p>
            <a:pPr lvl="2"/>
            <a:r>
              <a:rPr lang="en-US" altLang="zh-TW" dirty="0"/>
              <a:t>put the key back using the put () keyword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1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D6F1-404D-9175-2724-E3E6E28D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61A6-61CC-2B04-DA3C-51A59C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(4/6)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95157-1F6E-5ACF-6734-53993764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3D696-2939-E451-1291-7AB382BA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95" y="2580483"/>
            <a:ext cx="8933209" cy="3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F581-B314-B169-4CDC-ACA41640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755A-7D32-13C6-01C4-9041303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(5/6)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46A11-C0B2-8275-DE09-3087FC7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mailbox</a:t>
            </a:r>
          </a:p>
          <a:p>
            <a:pPr lvl="1"/>
            <a:r>
              <a:rPr lang="en-US" altLang="zh-TW" dirty="0"/>
              <a:t>mailbox </a:t>
            </a:r>
            <a:r>
              <a:rPr lang="en-US" altLang="zh-TW" dirty="0" err="1"/>
              <a:t>mbx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Use mailbox</a:t>
            </a:r>
          </a:p>
          <a:p>
            <a:pPr lvl="1"/>
            <a:r>
              <a:rPr lang="en-US" altLang="zh-TW" dirty="0" err="1"/>
              <a:t>mbx.put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  //</a:t>
            </a:r>
            <a:r>
              <a:rPr lang="zh-TW" altLang="en-US" dirty="0"/>
              <a:t> 放入物件</a:t>
            </a:r>
            <a:endParaRPr lang="en-US" altLang="zh-TW" dirty="0"/>
          </a:p>
          <a:p>
            <a:pPr lvl="1"/>
            <a:r>
              <a:rPr lang="en-US" altLang="zh-TW" dirty="0" err="1"/>
              <a:t>mbx.get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取出物件</a:t>
            </a:r>
          </a:p>
        </p:txBody>
      </p:sp>
    </p:spTree>
    <p:extLst>
      <p:ext uri="{BB962C8B-B14F-4D97-AF65-F5344CB8AC3E}">
        <p14:creationId xmlns:p14="http://schemas.microsoft.com/office/powerpoint/2010/main" val="55980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3A65-3D77-63CA-1855-B710A44B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514A7-810C-3861-9500-A6AB19C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(6/6)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90C4A-5CD7-ECC8-8EE7-7D8B8BD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Mailbox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CE9DB-93FB-9124-A879-C630126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6" y="681037"/>
            <a:ext cx="6240212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E7CA-04F3-FB4F-99A5-769562A5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F07-F108-CDAA-67BF-C14F7B2E1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22D99-88F6-4350-7A5E-3EB5F555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Function Coverage</a:t>
            </a:r>
          </a:p>
        </p:txBody>
      </p:sp>
    </p:spTree>
    <p:extLst>
      <p:ext uri="{BB962C8B-B14F-4D97-AF65-F5344CB8AC3E}">
        <p14:creationId xmlns:p14="http://schemas.microsoft.com/office/powerpoint/2010/main" val="262344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3173</Words>
  <Application>Microsoft Office PowerPoint</Application>
  <PresentationFormat>寬螢幕</PresentationFormat>
  <Paragraphs>477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  <vt:lpstr>Chapter 4</vt:lpstr>
      <vt:lpstr>Communiction (1/6)</vt:lpstr>
      <vt:lpstr>Event (2/6)</vt:lpstr>
      <vt:lpstr>Semaphore (3/6)</vt:lpstr>
      <vt:lpstr>Semaphore (4/6)</vt:lpstr>
      <vt:lpstr>Mailbox (5/6)</vt:lpstr>
      <vt:lpstr>Mailbox (6/6)</vt:lpstr>
      <vt:lpstr>Chapter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97</cp:revision>
  <dcterms:created xsi:type="dcterms:W3CDTF">2025-03-10T12:50:30Z</dcterms:created>
  <dcterms:modified xsi:type="dcterms:W3CDTF">2025-05-03T18:30:40Z</dcterms:modified>
</cp:coreProperties>
</file>