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55" d="100"/>
          <a:sy n="55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2025/5/11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Constraints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3465</Words>
  <Application>Microsoft Office PowerPoint</Application>
  <PresentationFormat>寬螢幕</PresentationFormat>
  <Paragraphs>520</Paragraphs>
  <Slides>47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2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110</cp:revision>
  <dcterms:created xsi:type="dcterms:W3CDTF">2025-03-10T12:50:30Z</dcterms:created>
  <dcterms:modified xsi:type="dcterms:W3CDTF">2025-05-11T03:23:08Z</dcterms:modified>
</cp:coreProperties>
</file>