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2232</Words>
  <Application>Microsoft Office PowerPoint</Application>
  <PresentationFormat>寬螢幕</PresentationFormat>
  <Paragraphs>309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41</cp:revision>
  <dcterms:created xsi:type="dcterms:W3CDTF">2025-03-10T12:50:30Z</dcterms:created>
  <dcterms:modified xsi:type="dcterms:W3CDTF">2025-04-22T14:30:45Z</dcterms:modified>
</cp:coreProperties>
</file>