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48D-CDF5-C522-5C87-C958A5E6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97F-C6B6-80EA-BAF8-DE51077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平台架構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93B3D32-FEA7-3EA0-C8DB-3F80963F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B52BFC5-5F1A-F5E6-12D6-B13B82BDA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典型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B0DE-66F8-3C1F-79BD-7A971CA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" y="2781468"/>
            <a:ext cx="4857340" cy="341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C0DCFA-DD64-D201-4E16-4A069F4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8" y="2780921"/>
            <a:ext cx="5015124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1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DAE27-BCE9-D91D-E09F-EA5A5CE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E3386-F012-BE6A-ECA7-410CAD2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包含以下三種機制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Factory </a:t>
            </a:r>
          </a:p>
          <a:p>
            <a:pPr lvl="2"/>
            <a:r>
              <a:rPr lang="zh-TW" altLang="en-US" dirty="0"/>
              <a:t>自動創建一個類的實例並調用其中的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task 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Objection</a:t>
            </a:r>
          </a:p>
          <a:p>
            <a:pPr lvl="2"/>
            <a:r>
              <a:rPr lang="en-US" altLang="zh-TW" dirty="0"/>
              <a:t>UVM</a:t>
            </a:r>
            <a:r>
              <a:rPr lang="zh-TW" altLang="en-US" dirty="0"/>
              <a:t>中通過</a:t>
            </a:r>
            <a:r>
              <a:rPr lang="en-US" altLang="zh-TW" dirty="0"/>
              <a:t>objection</a:t>
            </a:r>
            <a:r>
              <a:rPr lang="zh-TW" altLang="en-US" dirty="0"/>
              <a:t>機制來控制驗證平台的關閉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Virtual interface</a:t>
            </a:r>
          </a:p>
          <a:p>
            <a:pPr lvl="2"/>
            <a:r>
              <a:rPr lang="zh-CN" altLang="en-US" dirty="0"/>
              <a:t>避免絕對路徑</a:t>
            </a:r>
            <a:endParaRPr lang="en-US" altLang="zh-CN" dirty="0"/>
          </a:p>
          <a:p>
            <a:pPr lvl="2"/>
            <a:r>
              <a:rPr lang="zh-TW" altLang="en-US" dirty="0"/>
              <a:t>在</a:t>
            </a:r>
            <a:r>
              <a:rPr lang="en-US" altLang="zh-TW" dirty="0" err="1"/>
              <a:t>SystemVerilog</a:t>
            </a:r>
            <a:r>
              <a:rPr lang="zh-TW" altLang="en-US" dirty="0"/>
              <a:t>中使用</a:t>
            </a:r>
            <a:r>
              <a:rPr lang="en-US" altLang="zh-TW" dirty="0"/>
              <a:t>interface</a:t>
            </a:r>
            <a:r>
              <a:rPr lang="zh-TW" altLang="en-US" dirty="0"/>
              <a:t>來連接驗證平臺與</a:t>
            </a:r>
            <a:r>
              <a:rPr lang="en-US" altLang="zh-TW" dirty="0"/>
              <a:t>DUT</a:t>
            </a:r>
            <a:r>
              <a:rPr lang="zh-TW" altLang="en-US" dirty="0"/>
              <a:t>的接口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0651C1-1128-B1C0-CDAA-C30794F3E14C}"/>
              </a:ext>
            </a:extLst>
          </p:cNvPr>
          <p:cNvSpPr txBox="1"/>
          <p:nvPr/>
        </p:nvSpPr>
        <p:spPr>
          <a:xfrm>
            <a:off x="9155244" y="2144544"/>
            <a:ext cx="2858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Factory Ex:</a:t>
            </a:r>
            <a:endParaRPr lang="en-US" altLang="zh-TW" sz="1200" dirty="0">
              <a:latin typeface="CourierNewPSMT"/>
            </a:endParaRP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initial begin</a:t>
            </a:r>
          </a:p>
          <a:p>
            <a:pPr algn="l"/>
            <a:r>
              <a:rPr lang="zh-TW" altLang="en-US" sz="1200" b="0" i="0" u="none" strike="noStrike" baseline="0" dirty="0">
                <a:latin typeface="CourierNewPSMT"/>
              </a:rPr>
              <a:t>  </a:t>
            </a:r>
            <a:r>
              <a:rPr lang="en-US" altLang="zh-TW" sz="1200" b="0" i="0" u="none" strike="noStrike" baseline="0" dirty="0" err="1">
                <a:latin typeface="CourierNewPSMT"/>
              </a:rPr>
              <a:t>run_test</a:t>
            </a:r>
            <a:r>
              <a:rPr lang="en-US" altLang="zh-TW" sz="1200" b="0" i="0" u="none" strike="noStrike" baseline="0" dirty="0">
                <a:latin typeface="CourierNewPSMT"/>
              </a:rPr>
              <a:t>("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end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55B9A9-3CE9-BEE3-2EA6-3BBD5BA62562}"/>
              </a:ext>
            </a:extLst>
          </p:cNvPr>
          <p:cNvSpPr txBox="1"/>
          <p:nvPr/>
        </p:nvSpPr>
        <p:spPr>
          <a:xfrm>
            <a:off x="7660948" y="3375922"/>
            <a:ext cx="4353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Objection Ex: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task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::</a:t>
            </a:r>
            <a:r>
              <a:rPr lang="en-US" altLang="zh-TW" sz="1200" b="0" i="0" u="none" strike="noStrike" baseline="0" dirty="0" err="1">
                <a:latin typeface="CourierNewPSMT"/>
              </a:rPr>
              <a:t>main_phase</a:t>
            </a:r>
            <a:r>
              <a:rPr lang="en-US" altLang="zh-TW" sz="1200" b="0" i="0" u="none" strike="noStrike" baseline="0" dirty="0">
                <a:latin typeface="CourierNewPSMT"/>
              </a:rPr>
              <a:t>(</a:t>
            </a:r>
            <a:r>
              <a:rPr lang="en-US" altLang="zh-TW" sz="1200" b="0" i="0" u="none" strike="noStrike" baseline="0" dirty="0" err="1">
                <a:latin typeface="CourierNewPSMT"/>
              </a:rPr>
              <a:t>uvm_phase</a:t>
            </a:r>
            <a:r>
              <a:rPr lang="en-US" altLang="zh-TW" sz="1200" b="0" i="0" u="none" strike="noStrike" baseline="0" dirty="0">
                <a:latin typeface="CourierNewPSMT"/>
              </a:rPr>
              <a:t> phase);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b="0" i="0" u="none" strike="noStrike" baseline="0" dirty="0" err="1">
                <a:latin typeface="CourierNewPSMT"/>
              </a:rPr>
              <a:t>phase.raise_objection</a:t>
            </a:r>
            <a:r>
              <a:rPr lang="en-US" altLang="zh-TW" sz="1200" b="0" i="0" u="none" strike="noStrike" baseline="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>
                <a:latin typeface="CourierNewPSMT"/>
              </a:rPr>
              <a:t>   …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dirty="0" err="1">
                <a:latin typeface="CourierNewPSMT"/>
              </a:rPr>
              <a:t>phase.drop_objection</a:t>
            </a:r>
            <a:r>
              <a:rPr lang="en-US" altLang="zh-TW" sz="120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 err="1">
                <a:latin typeface="CourierNewPSMT"/>
              </a:rPr>
              <a:t>endtask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46DE7C-8D04-69E0-EB5A-F9D0A211B2D5}"/>
              </a:ext>
            </a:extLst>
          </p:cNvPr>
          <p:cNvSpPr txBox="1"/>
          <p:nvPr/>
        </p:nvSpPr>
        <p:spPr>
          <a:xfrm>
            <a:off x="8296166" y="5669131"/>
            <a:ext cx="3717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Virtual interface Ex:</a:t>
            </a:r>
          </a:p>
          <a:p>
            <a:r>
              <a:rPr lang="en-US" altLang="zh-TW" sz="1200" b="0" i="0" u="none" strike="noStrike" baseline="0" dirty="0">
                <a:latin typeface="CourierNewPSMT"/>
              </a:rPr>
              <a:t>class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 extends </a:t>
            </a:r>
            <a:r>
              <a:rPr lang="en-US" altLang="zh-TW" sz="1200" b="0" i="0" u="none" strike="noStrike" baseline="0" dirty="0" err="1">
                <a:latin typeface="CourierNewPSMT"/>
              </a:rPr>
              <a:t>uvm_driver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zh-TW" altLang="en-US" sz="1200" b="0" i="0" u="none" strike="noStrike" baseline="0" dirty="0">
                <a:latin typeface="CourierNewPSMT"/>
              </a:rPr>
              <a:t>   </a:t>
            </a:r>
            <a:r>
              <a:rPr lang="en-US" altLang="zh-TW" sz="1200" b="0" i="0" u="none" strike="noStrike" baseline="0" dirty="0">
                <a:latin typeface="CourierNewPSMT"/>
              </a:rPr>
              <a:t>virtual </a:t>
            </a:r>
            <a:r>
              <a:rPr lang="en-US" altLang="zh-TW" sz="1200" b="0" i="0" u="none" strike="noStrike" baseline="0" dirty="0" err="1">
                <a:latin typeface="CourierNewPSMT"/>
              </a:rPr>
              <a:t>my_if</a:t>
            </a:r>
            <a:r>
              <a:rPr lang="en-US" altLang="zh-TW" sz="1200" b="0" i="0" u="none" strike="noStrike" baseline="0" dirty="0">
                <a:latin typeface="CourierNewPSMT"/>
              </a:rPr>
              <a:t> </a:t>
            </a:r>
            <a:r>
              <a:rPr lang="en-US" altLang="zh-TW" sz="1200" b="0" i="0" u="none" strike="noStrike" baseline="0" dirty="0" err="1">
                <a:latin typeface="CourierNewPSMT"/>
              </a:rPr>
              <a:t>vif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en-US" altLang="zh-TW" sz="1200" dirty="0">
                <a:latin typeface="CourierNewPSMT"/>
              </a:rPr>
              <a:t>   …</a:t>
            </a:r>
            <a:endParaRPr lang="en-US" altLang="zh-TW" sz="1200" b="0" i="0" u="none" strike="noStrike" baseline="0" dirty="0">
              <a:latin typeface="CourierNewPSMT"/>
            </a:endParaRPr>
          </a:p>
          <a:p>
            <a:r>
              <a:rPr lang="en-US" altLang="zh-TW" sz="1200" dirty="0" err="1">
                <a:latin typeface="CourierNewPSMT"/>
              </a:rPr>
              <a:t>endclass</a:t>
            </a:r>
            <a:endParaRPr lang="en-US" altLang="zh-TW" sz="1200" b="0" i="0" u="none" strike="noStrike" baseline="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61958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156</Words>
  <Application>Microsoft Office PowerPoint</Application>
  <PresentationFormat>寬螢幕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CourierNewPSMT</vt:lpstr>
      <vt:lpstr>Aptos</vt:lpstr>
      <vt:lpstr>Aptos Display</vt:lpstr>
      <vt:lpstr>Arial</vt:lpstr>
      <vt:lpstr>Office 佈景主題</vt:lpstr>
      <vt:lpstr>UVM</vt:lpstr>
      <vt:lpstr>目錄</vt:lpstr>
      <vt:lpstr>Chapter 1</vt:lpstr>
      <vt:lpstr>UVM平台架構 (1/1)</vt:lpstr>
      <vt:lpstr>只有Driver的驗證平台 (1/)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12</cp:revision>
  <dcterms:created xsi:type="dcterms:W3CDTF">2025-04-23T14:44:58Z</dcterms:created>
  <dcterms:modified xsi:type="dcterms:W3CDTF">2025-04-28T14:40:14Z</dcterms:modified>
</cp:coreProperties>
</file>