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8" r:id="rId4"/>
    <p:sldId id="258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483A5-4075-4A6E-B921-74BFA7B8EF67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C0058-26B9-4FCA-9360-04116FA7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6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7EC1-03B1-0E87-24E2-A3483DDB5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39744-C916-CBED-90A8-A5FEE5CE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EAB19-A7EB-4055-02A7-CEB71CD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B00CB-92E2-78B6-2EEF-22B6FB0F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921C9-100C-82EE-B63D-49FD71A7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C9C6D-8516-982C-3677-CA9782F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D726D-F039-5B82-CBE8-4B353E9E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85758-FB58-0A85-4969-AA57D5B6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39598-9FC0-E784-A788-01EB7A6B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6968E-6CBF-60C4-4F9D-26B19955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D48846-5D26-23F0-EE8D-FB323CE6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2859A-3DD7-810F-8AC7-9E3DEFE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32F29-9E11-C0E2-A918-046695B0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8EB7E-F2CA-FCA7-1524-E2FABB0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0CC99-897E-6239-4656-2FE4EDE6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20872-853D-23D7-1D6A-463DB1E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0DEAB-B4E4-5C7D-8558-934C770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E506-5FF0-B6EB-44B4-4342E2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1B33E-6E38-C3BA-ADC3-0CA83B71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950F9-4485-3ACB-DA23-A93C2462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28C54-36BD-D105-BD80-9C959FCC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8D84F4-26C5-4FDA-7030-5BB704FF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C1ECE-F101-F0A4-5200-81CFDB5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5B272-4A56-DEB5-646B-DA9A962B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EF02-D35C-7915-655F-B843AB12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C2C0D-D003-669C-99DB-E1427100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946A5-480C-6422-EF85-77B5FD0C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97215-4B93-3DAD-DCBA-A1BB0496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060F7-59F9-A14D-43D8-8A50461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6A9AC-540C-1427-C261-CAE93225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07E7B-3ECB-4CED-70CF-4254E1AD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68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C48C-53FA-5EA8-6CAF-5ADB5580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19889A-6A29-CD9F-D708-B271B31B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A2FA7-9321-18C3-DDF4-440AEB2E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E9FCC3-8B01-BD60-69AE-6D531228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76C860-98D7-C724-6C4F-091689E5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483B4D-C9B5-EC70-132B-546844BA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40048C-1EF4-A376-D939-696D8E5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B570BB-193E-D42A-AF31-EBCFB10E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C2CD-7E42-FCEC-9AD1-4748DC8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980806-30C2-87F9-E3CA-85BE4A49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7A18A1-549D-0644-F4B2-A6678FB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85768-6004-0472-A42E-7D982D1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F9697C-B3BD-F2B6-5EF3-EE230E8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384F45-BBD5-0BAD-E933-7F44116A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DA498-6662-FC13-E901-C3A4211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00D4-7075-4A53-7261-AB94956C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F1835-2E4B-DB19-2FED-E66A4F62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27509-F17D-6D9A-2B99-1CF3375C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4521FD-4293-76A1-477D-D994C6C9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5FA25-FDAA-10A6-2927-05AC2392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166FE-5801-3ADC-1A7A-324AF4D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2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C2C72-8B44-1AAD-DF44-3C74AA7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DCB774-7F45-5E10-3A18-7D9642B9C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74500F-30D4-3EF2-7368-8BDF8F6D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F5DC9-D984-C039-9B1E-3D09C5E3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06950-156B-F36A-2B67-B6479AF4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EF77D-9320-FCA5-CBAF-20C30F7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2F43F5-C069-1979-BBC4-3ABCF26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A13C-FD7E-D31A-32DD-CAAE9C9D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F82C8-4FB1-B1FE-1890-A4FFD51EA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240E-6CA3-4772-8803-719FF1315E51}" type="datetimeFigureOut">
              <a:rPr lang="zh-TW" altLang="en-US" smtClean="0"/>
              <a:t>2025/4/8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BBBFC-957F-CBBF-94BE-0F13C534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24506-B363-6610-2F6B-FB4C0863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AC0E-8162-7917-8E99-67AC0D7D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DV</a:t>
            </a:r>
            <a:b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驗證環境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0D8E20-6EE1-183A-78EE-EB5EDBC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5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92E22-3468-B228-B29C-2063267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DC8AE-9B6C-8EA9-9515-481388EB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驗證環境結構</a:t>
            </a:r>
          </a:p>
        </p:txBody>
      </p:sp>
    </p:spTree>
    <p:extLst>
      <p:ext uri="{BB962C8B-B14F-4D97-AF65-F5344CB8AC3E}">
        <p14:creationId xmlns:p14="http://schemas.microsoft.com/office/powerpoint/2010/main" val="137459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驗證環境結構</a:t>
            </a:r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EE543A0-E079-D020-BBD3-72F4E9BB7731}"/>
              </a:ext>
            </a:extLst>
          </p:cNvPr>
          <p:cNvSpPr/>
          <p:nvPr/>
        </p:nvSpPr>
        <p:spPr>
          <a:xfrm>
            <a:off x="243840" y="1554480"/>
            <a:ext cx="11704320" cy="5068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000" dirty="0">
                <a:solidFill>
                  <a:schemeClr val="tx1"/>
                </a:solidFill>
              </a:rPr>
              <a:t>TestBench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4FBECF2-AA53-D144-5315-9B32529C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驗證環境結構</a:t>
            </a:r>
            <a:r>
              <a:rPr lang="en-US" altLang="zh-TW" dirty="0"/>
              <a:t> (1/4)</a:t>
            </a:r>
            <a:endParaRPr lang="zh-TW" altLang="en-US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244F3D4-D940-B2EA-0C02-6A14952EAD1A}"/>
              </a:ext>
            </a:extLst>
          </p:cNvPr>
          <p:cNvSpPr/>
          <p:nvPr/>
        </p:nvSpPr>
        <p:spPr>
          <a:xfrm>
            <a:off x="4543697" y="1854925"/>
            <a:ext cx="2131423" cy="9206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Clock / Reset</a:t>
            </a:r>
            <a:endParaRPr lang="zh-TW" altLang="en-US" sz="2000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E8475B0B-B78D-E1A8-3B23-FCB7062F250E}"/>
              </a:ext>
            </a:extLst>
          </p:cNvPr>
          <p:cNvSpPr/>
          <p:nvPr/>
        </p:nvSpPr>
        <p:spPr>
          <a:xfrm>
            <a:off x="838200" y="3628366"/>
            <a:ext cx="2131423" cy="9206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Stimulator</a:t>
            </a:r>
            <a:endParaRPr lang="zh-TW" altLang="en-US" sz="200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C0415E0-0C68-F469-DBEA-8DDC9A26751E}"/>
              </a:ext>
            </a:extLst>
          </p:cNvPr>
          <p:cNvSpPr/>
          <p:nvPr/>
        </p:nvSpPr>
        <p:spPr>
          <a:xfrm>
            <a:off x="4543696" y="3628366"/>
            <a:ext cx="2131423" cy="9206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DUT</a:t>
            </a:r>
            <a:endParaRPr lang="zh-TW" altLang="en-US" sz="20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F2CC08B-3103-4B73-FE25-BAE5A116A0F2}"/>
              </a:ext>
            </a:extLst>
          </p:cNvPr>
          <p:cNvSpPr/>
          <p:nvPr/>
        </p:nvSpPr>
        <p:spPr>
          <a:xfrm>
            <a:off x="8245928" y="3628366"/>
            <a:ext cx="2131423" cy="9206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Checker</a:t>
            </a:r>
            <a:endParaRPr lang="zh-TW" altLang="en-US" sz="2000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86D1B722-9756-BBA0-4E0B-4349E7CE2DD9}"/>
              </a:ext>
            </a:extLst>
          </p:cNvPr>
          <p:cNvSpPr/>
          <p:nvPr/>
        </p:nvSpPr>
        <p:spPr>
          <a:xfrm>
            <a:off x="4543696" y="5401807"/>
            <a:ext cx="2131423" cy="92061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Monitor</a:t>
            </a:r>
            <a:endParaRPr lang="zh-TW" altLang="en-US" sz="20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C4BC7C99-3EC6-8BCE-0F2C-0AB006D5F237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5609408" y="2775540"/>
            <a:ext cx="1" cy="85282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99523980-6D17-4EFA-FD01-2249533A1B1C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969623" y="4088674"/>
            <a:ext cx="1574073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ED6ADD35-3486-3AE3-3796-C46CCA5B67B9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6675119" y="4088674"/>
            <a:ext cx="1570809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34B2AC35-09B6-C3A1-5713-71777BE7182C}"/>
              </a:ext>
            </a:extLst>
          </p:cNvPr>
          <p:cNvCxnSpPr>
            <a:endCxn id="14" idx="1"/>
          </p:cNvCxnSpPr>
          <p:nvPr/>
        </p:nvCxnSpPr>
        <p:spPr>
          <a:xfrm rot="16200000" flipH="1">
            <a:off x="3263456" y="4581875"/>
            <a:ext cx="1773442" cy="787037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5546795B-E05A-ADB0-8734-1D9B27877C36}"/>
              </a:ext>
            </a:extLst>
          </p:cNvPr>
          <p:cNvCxnSpPr>
            <a:stCxn id="10" idx="1"/>
            <a:endCxn id="11" idx="0"/>
          </p:cNvCxnSpPr>
          <p:nvPr/>
        </p:nvCxnSpPr>
        <p:spPr>
          <a:xfrm rot="10800000" flipV="1">
            <a:off x="1903913" y="2315232"/>
            <a:ext cx="2639785" cy="1313133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3CBC10AE-60EB-8FD3-B1B9-6EDF624CCEC7}"/>
              </a:ext>
            </a:extLst>
          </p:cNvPr>
          <p:cNvCxnSpPr>
            <a:stCxn id="14" idx="3"/>
            <a:endCxn id="13" idx="2"/>
          </p:cNvCxnSpPr>
          <p:nvPr/>
        </p:nvCxnSpPr>
        <p:spPr>
          <a:xfrm flipV="1">
            <a:off x="6675119" y="4548981"/>
            <a:ext cx="2636521" cy="1313134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40236B46-854A-E804-81E9-72CA33F064A8}"/>
              </a:ext>
            </a:extLst>
          </p:cNvPr>
          <p:cNvSpPr/>
          <p:nvPr/>
        </p:nvSpPr>
        <p:spPr>
          <a:xfrm>
            <a:off x="3563983" y="3122023"/>
            <a:ext cx="404949" cy="20508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I</a:t>
            </a:r>
          </a:p>
          <a:p>
            <a:pPr algn="ctr"/>
            <a:r>
              <a:rPr lang="en-US" altLang="zh-TW" sz="1400" dirty="0"/>
              <a:t>N</a:t>
            </a:r>
          </a:p>
          <a:p>
            <a:pPr algn="ctr"/>
            <a:r>
              <a:rPr lang="en-US" altLang="zh-TW" sz="1400" dirty="0"/>
              <a:t>T</a:t>
            </a:r>
          </a:p>
          <a:p>
            <a:pPr algn="ctr"/>
            <a:r>
              <a:rPr lang="en-US" altLang="zh-TW" sz="1400" dirty="0"/>
              <a:t>E</a:t>
            </a:r>
          </a:p>
          <a:p>
            <a:pPr algn="ctr"/>
            <a:r>
              <a:rPr lang="en-US" altLang="zh-TW" sz="1400" dirty="0"/>
              <a:t>R</a:t>
            </a:r>
          </a:p>
          <a:p>
            <a:pPr algn="ctr"/>
            <a:r>
              <a:rPr lang="en-US" altLang="zh-TW" sz="1400" dirty="0"/>
              <a:t>F</a:t>
            </a:r>
          </a:p>
          <a:p>
            <a:pPr algn="ctr"/>
            <a:r>
              <a:rPr lang="en-US" altLang="zh-TW" sz="1400" dirty="0"/>
              <a:t>A</a:t>
            </a:r>
          </a:p>
          <a:p>
            <a:pPr algn="ctr"/>
            <a:r>
              <a:rPr lang="en-US" altLang="zh-TW" sz="1400" dirty="0"/>
              <a:t>C</a:t>
            </a:r>
          </a:p>
          <a:p>
            <a:pPr algn="ctr"/>
            <a:r>
              <a:rPr lang="en-US" altLang="zh-TW" sz="1400" dirty="0"/>
              <a:t>E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193FC27-47E8-4848-D906-4ACD1C88A844}"/>
              </a:ext>
            </a:extLst>
          </p:cNvPr>
          <p:cNvSpPr/>
          <p:nvPr/>
        </p:nvSpPr>
        <p:spPr>
          <a:xfrm>
            <a:off x="7180217" y="3122023"/>
            <a:ext cx="404949" cy="20508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I</a:t>
            </a:r>
          </a:p>
          <a:p>
            <a:pPr algn="ctr"/>
            <a:r>
              <a:rPr lang="en-US" altLang="zh-TW" sz="1400" dirty="0"/>
              <a:t>N</a:t>
            </a:r>
          </a:p>
          <a:p>
            <a:pPr algn="ctr"/>
            <a:r>
              <a:rPr lang="en-US" altLang="zh-TW" sz="1400" dirty="0"/>
              <a:t>T</a:t>
            </a:r>
          </a:p>
          <a:p>
            <a:pPr algn="ctr"/>
            <a:r>
              <a:rPr lang="en-US" altLang="zh-TW" sz="1400" dirty="0"/>
              <a:t>E</a:t>
            </a:r>
          </a:p>
          <a:p>
            <a:pPr algn="ctr"/>
            <a:r>
              <a:rPr lang="en-US" altLang="zh-TW" sz="1400" dirty="0"/>
              <a:t>R</a:t>
            </a:r>
          </a:p>
          <a:p>
            <a:pPr algn="ctr"/>
            <a:r>
              <a:rPr lang="en-US" altLang="zh-TW" sz="1400" dirty="0"/>
              <a:t>F</a:t>
            </a:r>
          </a:p>
          <a:p>
            <a:pPr algn="ctr"/>
            <a:r>
              <a:rPr lang="en-US" altLang="zh-TW" sz="1400" dirty="0"/>
              <a:t>A</a:t>
            </a:r>
          </a:p>
          <a:p>
            <a:pPr algn="ctr"/>
            <a:r>
              <a:rPr lang="en-US" altLang="zh-TW" sz="1400" dirty="0"/>
              <a:t>C</a:t>
            </a:r>
          </a:p>
          <a:p>
            <a:pPr algn="ctr"/>
            <a:r>
              <a:rPr lang="en-US" altLang="zh-TW" sz="14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7682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8907CD-B1B8-09B8-012C-FD17E8B0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驗證環境結構 </a:t>
            </a:r>
            <a:r>
              <a:rPr lang="en-US" altLang="zh-TW" dirty="0"/>
              <a:t>(2/4)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4595BE-C541-4712-01ED-86578D1A8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Stimulator </a:t>
            </a:r>
          </a:p>
          <a:p>
            <a:pPr lvl="1"/>
            <a:r>
              <a:rPr lang="zh-TW" altLang="en-US" dirty="0"/>
              <a:t>又稱 </a:t>
            </a:r>
            <a:r>
              <a:rPr lang="en-US" altLang="zh-TW" dirty="0"/>
              <a:t>Driver</a:t>
            </a:r>
            <a:r>
              <a:rPr lang="zh-TW" altLang="en-US" dirty="0"/>
              <a:t>、</a:t>
            </a:r>
            <a:r>
              <a:rPr lang="en-US" altLang="zh-TW" dirty="0"/>
              <a:t>BFM(bus function model)</a:t>
            </a:r>
            <a:r>
              <a:rPr lang="zh-TW" altLang="en-US" dirty="0"/>
              <a:t>、</a:t>
            </a:r>
            <a:r>
              <a:rPr lang="en-US" altLang="zh-TW" dirty="0"/>
              <a:t>Behavioral</a:t>
            </a:r>
            <a:r>
              <a:rPr lang="zh-TW" altLang="en-US" dirty="0"/>
              <a:t>、</a:t>
            </a:r>
            <a:r>
              <a:rPr lang="en-US" altLang="zh-TW" dirty="0"/>
              <a:t>Generator)</a:t>
            </a:r>
          </a:p>
          <a:p>
            <a:pPr lvl="1"/>
            <a:r>
              <a:rPr lang="zh-TW" altLang="en-US" dirty="0"/>
              <a:t>負責模擬與</a:t>
            </a:r>
            <a:r>
              <a:rPr lang="en-US" altLang="zh-TW" dirty="0"/>
              <a:t>DUT</a:t>
            </a:r>
            <a:r>
              <a:rPr lang="zh-TW" altLang="en-US" dirty="0"/>
              <a:t>相鄰設計的接口協議</a:t>
            </a:r>
            <a:endParaRPr lang="en-US" altLang="zh-TW" dirty="0"/>
          </a:p>
          <a:p>
            <a:pPr lvl="1"/>
            <a:r>
              <a:rPr lang="zh-TW" altLang="en-US" dirty="0"/>
              <a:t>依</a:t>
            </a:r>
            <a:r>
              <a:rPr lang="en-US" altLang="zh-TW" dirty="0"/>
              <a:t>Stimulator</a:t>
            </a:r>
            <a:r>
              <a:rPr lang="zh-TW" altLang="en-US" dirty="0"/>
              <a:t>與</a:t>
            </a:r>
            <a:r>
              <a:rPr lang="en-US" altLang="zh-TW" dirty="0"/>
              <a:t>DUT</a:t>
            </a:r>
            <a:r>
              <a:rPr lang="zh-TW" altLang="en-US" dirty="0"/>
              <a:t>連接的方式可以分成兩種</a:t>
            </a:r>
            <a:endParaRPr lang="en-US" altLang="zh-TW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/>
              <a:t>Initiator:</a:t>
            </a:r>
            <a:r>
              <a:rPr lang="zh-TW" altLang="en-US" dirty="0"/>
              <a:t> 主動發起接口數據</a:t>
            </a:r>
            <a:endParaRPr lang="en-US" altLang="zh-TW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/>
              <a:t>Responder:</a:t>
            </a:r>
            <a:r>
              <a:rPr lang="zh-TW" altLang="en-US" dirty="0"/>
              <a:t> 對接口的數據做出反應，不會主動發起數據</a:t>
            </a:r>
          </a:p>
        </p:txBody>
      </p:sp>
    </p:spTree>
    <p:extLst>
      <p:ext uri="{BB962C8B-B14F-4D97-AF65-F5344CB8AC3E}">
        <p14:creationId xmlns:p14="http://schemas.microsoft.com/office/powerpoint/2010/main" val="55715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B4331-1510-88DC-D0E8-4EAFE2D28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3755D-9541-F9DB-395D-8DAB3DEED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驗證環境結構 </a:t>
            </a:r>
            <a:r>
              <a:rPr lang="en-US" altLang="zh-TW" dirty="0"/>
              <a:t>(3/4)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C90875-04BB-78B9-BEFC-AAA49AA62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Monitor </a:t>
            </a:r>
          </a:p>
          <a:p>
            <a:pPr lvl="1"/>
            <a:r>
              <a:rPr lang="zh-TW" altLang="en-US" dirty="0"/>
              <a:t>觀察</a:t>
            </a:r>
            <a:r>
              <a:rPr lang="en-US" altLang="zh-TW" dirty="0"/>
              <a:t>DUT</a:t>
            </a:r>
            <a:r>
              <a:rPr lang="zh-TW" altLang="en-US" dirty="0"/>
              <a:t>的邊界或是內部信號，並整理傳送給其他驗證平台元件</a:t>
            </a:r>
            <a:br>
              <a:rPr lang="en-US" altLang="zh-TW" dirty="0"/>
            </a:br>
            <a:r>
              <a:rPr lang="en-US" altLang="zh-TW" dirty="0"/>
              <a:t>(ex: checker)</a:t>
            </a:r>
          </a:p>
          <a:p>
            <a:pPr lvl="2"/>
            <a:r>
              <a:rPr lang="zh-TW" altLang="en-US" dirty="0"/>
              <a:t>觀察</a:t>
            </a:r>
            <a:r>
              <a:rPr lang="en-US" altLang="zh-TW" dirty="0"/>
              <a:t>DUT</a:t>
            </a:r>
            <a:r>
              <a:rPr lang="zh-TW" altLang="en-US" dirty="0"/>
              <a:t>邊界信號</a:t>
            </a:r>
            <a:r>
              <a:rPr lang="en-US" altLang="zh-TW" dirty="0"/>
              <a:t>:</a:t>
            </a:r>
          </a:p>
          <a:p>
            <a:pPr marL="1714500" lvl="3" indent="-342900">
              <a:buFont typeface="+mj-lt"/>
              <a:buAutoNum type="arabicPeriod"/>
            </a:pPr>
            <a:r>
              <a:rPr lang="zh-TW" altLang="en-US" dirty="0"/>
              <a:t>黑箱測試</a:t>
            </a:r>
            <a:endParaRPr lang="en-US" altLang="zh-TW" dirty="0"/>
          </a:p>
          <a:p>
            <a:pPr lvl="2"/>
            <a:r>
              <a:rPr lang="zh-TW" altLang="en-US" dirty="0"/>
              <a:t>觀察</a:t>
            </a:r>
            <a:r>
              <a:rPr lang="en-US" altLang="zh-TW" dirty="0"/>
              <a:t>DUT</a:t>
            </a:r>
            <a:r>
              <a:rPr lang="zh-TW" altLang="en-US" dirty="0"/>
              <a:t>內部信號</a:t>
            </a:r>
            <a:endParaRPr lang="en-US" altLang="zh-TW" dirty="0"/>
          </a:p>
          <a:p>
            <a:pPr marL="1714500" lvl="3" indent="-342900">
              <a:buFont typeface="+mj-lt"/>
              <a:buAutoNum type="arabicPeriod"/>
            </a:pPr>
            <a:r>
              <a:rPr lang="zh-TW" altLang="en-US" dirty="0"/>
              <a:t>白箱灰箱測試</a:t>
            </a:r>
            <a:endParaRPr lang="en-US" altLang="zh-TW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36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D36B9-8D26-3D5D-5C3F-7E06AB514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05EF0C-307B-AF9D-FA9E-09771C8EC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驗證環境結構 </a:t>
            </a:r>
            <a:r>
              <a:rPr lang="en-US" altLang="zh-TW" dirty="0"/>
              <a:t>(4/4)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40054C-D894-5480-FB2D-532C72E17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Checker </a:t>
            </a:r>
          </a:p>
          <a:p>
            <a:pPr lvl="1"/>
            <a:r>
              <a:rPr lang="zh-TW" altLang="en-US" dirty="0"/>
              <a:t>負責模擬設計行為和功能檢查</a:t>
            </a:r>
            <a:endParaRPr lang="en-US" altLang="zh-TW" dirty="0"/>
          </a:p>
          <a:p>
            <a:pPr lvl="1"/>
            <a:r>
              <a:rPr lang="zh-TW" altLang="en-US" dirty="0"/>
              <a:t>暫存各</a:t>
            </a:r>
            <a:r>
              <a:rPr lang="en-US" altLang="zh-TW" dirty="0"/>
              <a:t>monitor</a:t>
            </a:r>
            <a:r>
              <a:rPr lang="zh-TW" altLang="en-US" dirty="0"/>
              <a:t>收集到的數據</a:t>
            </a:r>
            <a:endParaRPr lang="en-US" altLang="zh-TW" dirty="0"/>
          </a:p>
          <a:p>
            <a:pPr lvl="1"/>
            <a:r>
              <a:rPr lang="en-US" altLang="zh-TW" dirty="0"/>
              <a:t>Reference model (RM)</a:t>
            </a:r>
          </a:p>
          <a:p>
            <a:pPr lvl="1"/>
            <a:r>
              <a:rPr lang="zh-TW" altLang="en-US" dirty="0"/>
              <a:t>通過數據比較方法，檢查實際收集到的</a:t>
            </a:r>
            <a:r>
              <a:rPr lang="en-US" altLang="zh-TW" dirty="0"/>
              <a:t>DUT</a:t>
            </a:r>
            <a:r>
              <a:rPr lang="zh-TW" altLang="en-US" dirty="0"/>
              <a:t>輸出數據，</a:t>
            </a:r>
            <a:br>
              <a:rPr lang="en-US" altLang="zh-TW" dirty="0"/>
            </a:br>
            <a:r>
              <a:rPr lang="zh-TW" altLang="en-US" dirty="0"/>
              <a:t>是否與</a:t>
            </a:r>
            <a:r>
              <a:rPr lang="en-US" altLang="zh-TW" dirty="0"/>
              <a:t>RM</a:t>
            </a:r>
            <a:r>
              <a:rPr lang="zh-TW" altLang="en-US" dirty="0"/>
              <a:t>產生期望數據相同</a:t>
            </a:r>
            <a:endParaRPr lang="en-US" altLang="zh-TW" dirty="0"/>
          </a:p>
          <a:p>
            <a:pPr lvl="1"/>
            <a:r>
              <a:rPr lang="zh-TW" altLang="en-US" dirty="0"/>
              <a:t>分成兩種比較</a:t>
            </a:r>
            <a:endParaRPr lang="en-US" altLang="zh-TW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/>
              <a:t>Online Check: </a:t>
            </a:r>
            <a:r>
              <a:rPr lang="zh-TW" altLang="en-US" dirty="0"/>
              <a:t>模擬時就比較，實時報告</a:t>
            </a:r>
            <a:endParaRPr lang="en-US" altLang="zh-TW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/>
              <a:t>Offline Check:</a:t>
            </a:r>
            <a:r>
              <a:rPr lang="zh-TW" altLang="en-US" dirty="0"/>
              <a:t> 先收集到數據，等模擬結束後，再進行數據比較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9738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235</Words>
  <Application>Microsoft Office PowerPoint</Application>
  <PresentationFormat>寬螢幕</PresentationFormat>
  <Paragraphs>53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標楷體</vt:lpstr>
      <vt:lpstr>Aptos</vt:lpstr>
      <vt:lpstr>Aptos Display</vt:lpstr>
      <vt:lpstr>Arial</vt:lpstr>
      <vt:lpstr>Office 佈景主題</vt:lpstr>
      <vt:lpstr>DV 驗證環境</vt:lpstr>
      <vt:lpstr>目錄</vt:lpstr>
      <vt:lpstr>Chapter 1</vt:lpstr>
      <vt:lpstr>驗證環境結構 (1/4)</vt:lpstr>
      <vt:lpstr>驗證環境結構 (2/4)</vt:lpstr>
      <vt:lpstr>驗證環境結構 (3/4)</vt:lpstr>
      <vt:lpstr>驗證環境結構 (4/4)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41</cp:revision>
  <dcterms:created xsi:type="dcterms:W3CDTF">2025-03-10T12:50:30Z</dcterms:created>
  <dcterms:modified xsi:type="dcterms:W3CDTF">2025-04-08T14:51:56Z</dcterms:modified>
</cp:coreProperties>
</file>