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87EC1-03B1-0E87-24E2-A3483DDB5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B39744-C916-CBED-90A8-A5FEE5CEF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FEAB19-A7EB-4055-02A7-CEB71CDA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3B00CB-92E2-78B6-2EEF-22B6FB0F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7921C9-100C-82EE-B63D-49FD71A7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35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C9C6D-8516-982C-3677-CA9782FC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4D726D-F039-5B82-CBE8-4B353E9E9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585758-FB58-0A85-4969-AA57D5B6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639598-9FC0-E784-A788-01EB7A6B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C6968E-6CBF-60C4-4F9D-26B19955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3D48846-5D26-23F0-EE8D-FB323CE63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52859A-3DD7-810F-8AC7-9E3DEFEDA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432F29-9E11-C0E2-A918-046695B0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48EB7E-F2CA-FCA7-1524-E2FABB08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F0CC99-897E-6239-4656-2FE4EDE6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9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20872-853D-23D7-1D6A-463DB1E0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A0DEAB-B4E4-5C7D-8558-934C77054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FBE506-5FF0-B6EB-44B4-4342E261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51B33E-6E38-C3BA-ADC3-0CA83B71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D950F9-4485-3ACB-DA23-A93C2462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228C54-36BD-D105-BD80-9C959FCC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8D84F4-26C5-4FDA-7030-5BB704FF4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4C1ECE-F101-F0A4-5200-81CFDB55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5B272-4A56-DEB5-646B-DA9A962B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9EEF02-D35C-7915-655F-B843AB12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5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C2C0D-D003-669C-99DB-E1427100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5946A5-480C-6422-EF85-77B5FD0CD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F97215-4B93-3DAD-DCBA-A1BB04961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8060F7-59F9-A14D-43D8-8A504610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D6A9AC-540C-1427-C261-CAE93225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607E7B-3ECB-4CED-70CF-4254E1AD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68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6C48C-53FA-5EA8-6CAF-5ADB5580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19889A-6A29-CD9F-D708-B271B31B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4A2FA7-9321-18C3-DDF4-440AEB2E7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E9FCC3-8B01-BD60-69AE-6D531228C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76C860-98D7-C724-6C4F-091689E56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1483B4D-C9B5-EC70-132B-546844BA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40048C-1EF4-A376-D939-696D8E50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CB570BB-193E-D42A-AF31-EBCFB10E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21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BC2CD-7E42-FCEC-9AD1-4748DC86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A980806-30C2-87F9-E3CA-85BE4A49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7A18A1-549D-0644-F4B2-A6678FB5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F85768-6004-0472-A42E-7D982D11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6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8F9697C-B3BD-F2B6-5EF3-EE230E89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0384F45-BBD5-0BAD-E933-7F44116A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8DA498-6662-FC13-E901-C3A42113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80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700D4-7075-4A53-7261-AB94956C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EF1835-2E4B-DB19-2FED-E66A4F62A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027509-F17D-6D9A-2B99-1CF3375C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4521FD-4293-76A1-477D-D994C6C9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65FA25-FDAA-10A6-2927-05AC2392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B166FE-5801-3ADC-1A7A-324AF4D8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22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5C2C72-8B44-1AAD-DF44-3C74AA7F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5DCB774-7F45-5E10-3A18-7D9642B9C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74500F-30D4-3EF2-7368-8BDF8F6DC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6F5DC9-D984-C039-9B1E-3D09C5E3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906950-156B-F36A-2B67-B6479AF4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1EF77D-9320-FCA5-CBAF-20C30F7B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7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2F43F5-C069-1979-BBC4-3ABCF26B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C0A13C-FD7E-D31A-32DD-CAAE9C9D7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3F82C8-4FB1-B1FE-1890-A4FFD51EA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65240E-6CA3-4772-8803-719FF1315E51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ABBBFC-957F-CBBF-94BE-0F13C5347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424506-B363-6610-2F6B-FB4C0863C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87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AC0E-8162-7917-8E99-67AC0D7D8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err="1"/>
              <a:t>SystemVerilog</a:t>
            </a:r>
            <a:br>
              <a:rPr lang="en-US" altLang="zh-TW" sz="5400" dirty="0"/>
            </a:br>
            <a:r>
              <a:rPr lang="zh-TW" altLang="en-US" sz="5400" dirty="0"/>
              <a:t>語法學習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0D8E20-6EE1-183A-78EE-EB5EDBCEC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650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佈景主題</vt:lpstr>
      <vt:lpstr>SystemVerilog 語法學習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丞嘉 張</dc:creator>
  <cp:lastModifiedBy>丞嘉 張</cp:lastModifiedBy>
  <cp:revision>1</cp:revision>
  <dcterms:created xsi:type="dcterms:W3CDTF">2025-03-10T12:50:30Z</dcterms:created>
  <dcterms:modified xsi:type="dcterms:W3CDTF">2025-03-10T12:51:33Z</dcterms:modified>
</cp:coreProperties>
</file>