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資料型態</a:t>
            </a:r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48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SystemVerilog 語法學習</vt:lpstr>
      <vt:lpstr>目錄</vt:lpstr>
      <vt:lpstr>資料型態</vt:lpstr>
      <vt:lpstr>資料型態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4</cp:revision>
  <dcterms:created xsi:type="dcterms:W3CDTF">2025-03-10T12:50:30Z</dcterms:created>
  <dcterms:modified xsi:type="dcterms:W3CDTF">2025-03-13T15:44:18Z</dcterms:modified>
</cp:coreProperties>
</file>