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Type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資料型態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2108</Words>
  <Application>Microsoft Office PowerPoint</Application>
  <PresentationFormat>寬螢幕</PresentationFormat>
  <Paragraphs>299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8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36</cp:revision>
  <dcterms:created xsi:type="dcterms:W3CDTF">2025-03-10T12:50:30Z</dcterms:created>
  <dcterms:modified xsi:type="dcterms:W3CDTF">2025-04-22T14:11:01Z</dcterms:modified>
</cp:coreProperties>
</file>