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6CEF-0DCD-E9AF-5BB2-47C26A2F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11D4-FF07-4336-C2F1-FE50B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D5251-2663-26AD-3409-49E1B8B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AHB-lite 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slave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Multiplexor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DB1702-2D83-3AE4-5CF5-732F0A1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1" y="2616679"/>
            <a:ext cx="6870087" cy="387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6CA-91E7-F4E3-299A-39B2F099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918B9-BCBB-27B5-BF56-5DEB67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07F18-FEAC-3D8A-0B5C-8BDC5C8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A6C649-DEDB-319C-F5C1-A78991D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35" y="3922144"/>
            <a:ext cx="7204131" cy="270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6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C052-1856-82F2-7DC9-29E841B9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F8E2-3390-9D75-88BD-E30FFC46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0565B-F16E-61F8-AEC5-49411C4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AHB-Lite slave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31BA4-6560-B589-5823-22675BC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3822497"/>
            <a:ext cx="5345348" cy="294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F6B2-95E6-66FE-1A1E-2454FCCE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3A860-333C-4C39-5C94-063FE24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B53E3-F12E-1ED2-6F94-83C262E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Decoder</a:t>
            </a:r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HADDR</a:t>
            </a:r>
            <a:r>
              <a:rPr lang="zh-TW" altLang="en-US" dirty="0"/>
              <a:t> 解碼，產生各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HSEL </a:t>
            </a:r>
            <a:r>
              <a:rPr lang="zh-TW" altLang="en-US" dirty="0"/>
              <a:t>信號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Multiplexor</a:t>
            </a:r>
            <a:r>
              <a:rPr lang="zh-TW" altLang="en-US" dirty="0"/>
              <a:t> </a:t>
            </a:r>
            <a:r>
              <a:rPr lang="en-US" altLang="zh-TW" dirty="0"/>
              <a:t>(MUX)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單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HRDATA, HRESP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HREADY_OUT</a:t>
            </a:r>
            <a:r>
              <a:rPr lang="zh-TW" altLang="en-US" dirty="0"/>
              <a:t> 選擇後輸出到 </a:t>
            </a:r>
            <a:r>
              <a:rPr lang="en-US" altLang="zh-TW" dirty="0"/>
              <a:t>master / slave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多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單層（</a:t>
            </a:r>
            <a:r>
              <a:rPr lang="en-US" altLang="zh-TW" dirty="0"/>
              <a:t>Single-Layer</a:t>
            </a:r>
            <a:r>
              <a:rPr lang="zh-TW" altLang="en-US" dirty="0"/>
              <a:t>，匯流排仲裁器 </a:t>
            </a:r>
            <a:r>
              <a:rPr lang="en-US" altLang="zh-TW" dirty="0"/>
              <a:t>bus arbiter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master </a:t>
            </a:r>
            <a:r>
              <a:rPr lang="zh-TW" altLang="en-US" dirty="0"/>
              <a:t>的 </a:t>
            </a:r>
            <a:r>
              <a:rPr lang="en-US" altLang="zh-TW" dirty="0"/>
              <a:t>address/control </a:t>
            </a:r>
            <a:r>
              <a:rPr lang="zh-TW" altLang="en-US" dirty="0"/>
              <a:t>訊號輸出到 </a:t>
            </a:r>
            <a:r>
              <a:rPr lang="en-US" altLang="zh-TW" dirty="0"/>
              <a:t>slave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hrdata</a:t>
            </a:r>
            <a:r>
              <a:rPr lang="zh-TW" altLang="en-US" dirty="0"/>
              <a:t>、</a:t>
            </a:r>
            <a:r>
              <a:rPr lang="en-US" altLang="zh-TW" dirty="0" err="1"/>
              <a:t>hresp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hready_out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master/slave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多層（</a:t>
            </a:r>
            <a:r>
              <a:rPr lang="en-US" altLang="zh-TW" dirty="0"/>
              <a:t>Multi-Layer</a:t>
            </a:r>
            <a:r>
              <a:rPr lang="zh-TW" altLang="en-US" dirty="0"/>
              <a:t>，匯流排矩陣 </a:t>
            </a:r>
            <a:r>
              <a:rPr lang="en-US" altLang="zh-TW" dirty="0"/>
              <a:t>bus matrix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95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7985C-DA79-E940-5008-78B2D76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83E97-423C-491A-2452-80F641A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Multiplexor signal</a:t>
            </a:r>
          </a:p>
        </p:txBody>
      </p:sp>
    </p:spTree>
    <p:extLst>
      <p:ext uri="{BB962C8B-B14F-4D97-AF65-F5344CB8AC3E}">
        <p14:creationId xmlns:p14="http://schemas.microsoft.com/office/powerpoint/2010/main" val="152543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443</Words>
  <Application>Microsoft Office PowerPoint</Application>
  <PresentationFormat>寬螢幕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  <vt:lpstr>AHB introduction (1/)</vt:lpstr>
      <vt:lpstr>AHB introduction (2/)</vt:lpstr>
      <vt:lpstr>AHB introduction (3/)</vt:lpstr>
      <vt:lpstr>AHB introduction (4/)</vt:lpstr>
      <vt:lpstr>AHB Signal Descriptions (1/)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20</cp:revision>
  <dcterms:created xsi:type="dcterms:W3CDTF">2025-06-14T17:54:12Z</dcterms:created>
  <dcterms:modified xsi:type="dcterms:W3CDTF">2025-07-06T03:46:26Z</dcterms:modified>
</cp:coreProperties>
</file>