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54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4AF53F-5DBB-B3CD-BC30-F6A980E0A9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2DC0D2E-8D20-0A39-6C58-00CC72C5F3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8BF34F-00E3-AE2A-467C-EF59279BE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196B249-54D6-4C7B-69A5-452E3423E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D58136-3416-BCEB-E88A-08007E8454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221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772DB2C-F4D7-5F70-7D0F-3E6CABBAE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D8482C2-B28A-1864-BB8C-68F2AF862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261429A-D06B-066F-FBE5-91672C155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75C828-7B13-CAD9-7754-E004FD93D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12E332-A812-FC14-39E1-F8955CBC3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84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6D8053F-D174-A88D-B02F-348BE8299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52FB7A0-9774-F143-CDB4-92970A58FA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AE41B20-3EBA-E777-4568-7A4A9031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9C29696-B8F7-2F6E-D20A-E0AE678C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C224901-41DD-480A-8988-2CE191015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7699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536A44-A618-B88C-A677-F1F7BCB80A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4F7D85-24C9-70B8-1DA9-496BBD1E3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4B46A55-F39E-7B2B-24F6-D83EEECDD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CC45ECA-779E-86C2-92D1-ABDC75C7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31466B6-B968-20CC-B9AA-5666D66CA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4290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492414-8F08-77D3-213A-FBEFA2EA3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8A5EC7C-5C12-B865-81AA-98ED480925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00F7202-4EED-BF92-6653-23269D4AA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300E346-93D9-C988-27C9-073803729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1F4421-35A1-C271-A400-01DD90C03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260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5F381E-11C2-A01A-C5DD-DB27EC4B1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AF039D-BD94-54AF-601F-48EB1E733B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F1DA03-2161-5CAD-F57B-93F2EBE2A3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813BEB-C79C-F0BE-49F6-5FF42344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5DFAAF-A43A-7C4C-26CA-B5B10C9EC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6A1616-BDAC-F2F7-54FB-9FAC65CD4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3932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902347-0638-D618-F9EE-4CCBDC3809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A475A2-88C0-2A1E-A7C0-F9C9FDD30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BCBBBAE-C31D-523C-BAFE-B577363B8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F3F73BF-660B-B96B-3CBD-0E8ED54303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5C11A7BB-37A7-CD93-E46C-510A47D317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8709B45-0E33-7928-A3A5-12F87BC5D2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BC82B78-09C7-AA29-6CB1-EAFE02008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D8E06C4-C29E-0A5C-97EA-11A68CB5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8377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947820B-870D-C9F7-68FE-524A178C0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8B883F4-F00B-14DD-556D-20F487CBF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A9B7AD7-91CF-7F21-C2AD-F65ED2258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766639-F309-0B8C-11EC-1A6BF923A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0014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DD6B1685-712B-5F23-3252-38FAE6721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046394CC-875A-FA58-FC8D-1995DE7CF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DFF970A-59DD-F6C0-A35C-AA2FF6F2E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4884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73A3C1-1DA3-9470-EDA2-FE4C000A5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666A053-747C-0976-E753-BEF5A7814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FA2B5FE-5340-2E28-95C9-4B58CDCA6F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4B10B0-1677-627E-AFA2-25A65E90E4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397A62B-00F8-0794-D0ED-7A246F4D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78A4CE7-D11A-5B5B-9056-2D1620109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4654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E85599-0A47-ACFC-28CC-913E990D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78EA252-78FB-9DBE-5EB6-A8315D50EF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D57AD90-7F34-2FB4-067D-6BE51B545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FF9ABF9-7A87-3898-57A3-DA5FE3E1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B69F981-E748-9D1B-92CE-CDDFEC419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D63D054-2C5C-FF01-06DE-4AFC793F2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8826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5E4AFCD5-455B-1814-8268-1A06AEBE3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0F80EA0-7111-4D09-4801-58CB7A6963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E83CE8-821E-471D-9F35-E52F15B72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32A204-0AD4-466F-ABEA-B4DB33A37E21}" type="datetimeFigureOut">
              <a:rPr lang="zh-TW" altLang="en-US" smtClean="0"/>
              <a:t>2025/4/23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61E281-DEC0-CC83-11DA-0AF119AB7A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535EEE0-3667-89B4-F7F9-731ECE178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FBD19F-07D3-4272-A5EA-55FC46DEE3B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40902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6B55B-3DCA-2E32-5D2B-7CECE4C2CD7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UVM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584BE94-AB25-A978-3804-B483AD12CF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55945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8FBE9E-AFFE-D336-C888-AD413ABF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8E715A5-BC7C-9E4D-DD43-2B4A003AB6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zh-TW" altLang="en-US" dirty="0"/>
              <a:t>一個簡單的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</p:txBody>
      </p:sp>
    </p:spTree>
    <p:extLst>
      <p:ext uri="{BB962C8B-B14F-4D97-AF65-F5344CB8AC3E}">
        <p14:creationId xmlns:p14="http://schemas.microsoft.com/office/powerpoint/2010/main" val="1617286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24DBF9-AC16-1E26-2E6B-7746024885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23F729E-4EAD-7D11-5F9B-DB313DF7F1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一個簡單的</a:t>
            </a:r>
            <a:r>
              <a:rPr lang="en-US" altLang="zh-TW" dirty="0"/>
              <a:t>UVM</a:t>
            </a:r>
            <a:r>
              <a:rPr lang="zh-TW" altLang="en-US" dirty="0"/>
              <a:t>平台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544503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14</Words>
  <Application>Microsoft Office PowerPoint</Application>
  <PresentationFormat>寬螢幕</PresentationFormat>
  <Paragraphs>5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UVM</vt:lpstr>
      <vt:lpstr>目錄</vt:lpstr>
      <vt:lpstr>Chapter 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2</cp:revision>
  <dcterms:created xsi:type="dcterms:W3CDTF">2025-04-23T14:44:58Z</dcterms:created>
  <dcterms:modified xsi:type="dcterms:W3CDTF">2025-04-23T15:57:34Z</dcterms:modified>
</cp:coreProperties>
</file>