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B0FD-B3B1-E0E7-9B7D-F5D7A625F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1FA29-642B-CD4C-77D3-DA9F4FBC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AD78-993B-B3D5-F48B-D18B97FE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7467-18F0-8115-3840-7DA7D12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3AB1-9C7E-31AC-9C69-4EA396F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536D-EB0D-2EAE-846B-DBF88C0D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C3645-3372-6747-6A84-3EFED5AA0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636A-B813-F71A-E3CA-402BDFE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390F-530A-9435-D0C3-AC7FC30C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BC80-FE05-CF58-09F6-BF76B07A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44546-92F0-7D71-121A-C98EA8940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DDC10-A21F-474A-3664-8E0CE040C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780F-19B4-CDA6-8B07-806315B8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7E75-780D-DD38-2168-A3CDE0C7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E24C-5DF4-760E-2FA5-4E0AB77D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4699-DC69-121F-7AA4-5FBBABC5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355F-806F-8CEA-6D9B-41C464E2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B69A-08CD-49D4-DBC0-4EFEB4F1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147C-0170-C77A-E5D4-38467959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79CC-EFC8-36D5-3B82-7714DABE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C37-A83B-6A0E-CBC4-C56FFCAF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4B4E-59B9-DFA8-8B5B-F1BBE18F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A2B2-87B7-ECE8-D344-B0E2ECEF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57C2-9C9E-0631-F8FF-7016C559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E42A-DB2B-F02C-5184-46AFBEB5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6114-DA8E-C932-3939-A9D07CEF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5CC7-52A1-40E3-4CFE-D07A50011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F9810-639B-BCD3-8B45-B66DDA19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4EA93-6E72-A980-A2D4-04913E32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EA691-6AE2-F24C-58CC-D2FA4D37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29BFD-FEFD-6271-613E-0BDC7326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C80F-32CF-7264-943D-ED9F105E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477F7-CCD5-8308-374B-9DA3B618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7F07-D308-8DBB-5306-DC7F5790C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9DA99-1D62-745D-DFDA-B53C2982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43634-B664-C4F2-7C06-EC32E78BC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C0BE3-05DC-047F-A137-5ADE5CF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DBDAC-2584-7EED-068B-D589BD2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EF06C-2BDE-7CD1-7AF5-1BD4FC02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A7A4-B71B-5ABF-B262-339149A9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A5AEB-B085-F22B-30AC-F3E401BE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C07F0-D7A8-BBD0-A561-7FB9AE53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8C67B-FE16-919A-008B-1EAC1BF5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4452A-DBC5-0F25-3E21-6C1FF46F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B530B-7299-3D4F-D03A-D74C3AD2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0B338-8B6C-CD32-C270-90335D49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4BC8-10EB-A7B2-7556-FB25D377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72CE-2460-A823-BCC4-49B6152B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6175-4ED5-BA63-6DDD-AB6EAB5C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93C22-984B-0DA5-B251-C50F5AA2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B8E0-CFFE-8822-D0D4-11EB2B34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07C2-317A-4244-F4D5-7ECFEA4F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30E8-AD18-EA40-3A68-A7AAFE1B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605C3-9019-3DB4-2BF6-F1713CE09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AC242-0073-C456-EEA8-BA156F2D2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7035-C643-705C-1067-EAE0F640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30D10-775C-0151-6FD4-43A5B95F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D1E02-76E3-88CA-5EBB-855BA6DA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495B0-A1AB-4CAA-51DA-EEBABE5B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AC42-6CB0-C887-3DFF-B6A8DD37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C22E-F7C6-DD93-7496-10C74AF11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F615A-E6D2-4EE5-8378-CBC4B446EE0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6849-5010-8A11-0456-3A42992D6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47FA-5B9D-B0AF-CE79-F02C219F5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97C891-63BE-42ED-9563-128F5810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3AE4-211C-F963-4AB6-6E230525A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152F-EA73-6711-0A5F-598EAF106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77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3DF-173F-A01D-ECA7-A32AABC4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B0C7-9DBA-F8F3-6C0C-73E8A244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99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3DF-173F-A01D-ECA7-A32AABC4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B0C7-9DBA-F8F3-6C0C-73E8A244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91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PAGE-1</vt:lpstr>
      <vt:lpstr>TITLE </vt:lpstr>
      <vt:lpstr>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Huang</dc:creator>
  <cp:lastModifiedBy>Scott Huang</cp:lastModifiedBy>
  <cp:revision>1</cp:revision>
  <dcterms:created xsi:type="dcterms:W3CDTF">2024-09-04T15:59:54Z</dcterms:created>
  <dcterms:modified xsi:type="dcterms:W3CDTF">2024-09-04T16:01:09Z</dcterms:modified>
</cp:coreProperties>
</file>