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85" d="100"/>
          <a:sy n="85" d="100"/>
        </p:scale>
        <p:origin x="2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05AAA13-3867-7F98-C5EF-A24FC420E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D4B2A1E-9AAC-DFA7-884F-A1F427D44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E3F4073-D2BF-5609-F22B-09355595B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E64F-BE1C-434F-BBE5-7C8F6040B34F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628367-136A-A70D-33FC-1CBFE9C49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58A499-517E-8394-F3D3-A8790EACE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6BCF-F4DD-4AE1-B45B-ED7DB0ECE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863208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1810A4-9652-A2E3-4804-BD172009B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19F2A2-B557-A649-1CAB-00C7381CB6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84B58A-057C-4D1E-2669-D5DB42510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E64F-BE1C-434F-BBE5-7C8F6040B34F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A9FE285-6060-1483-0D62-303074AB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49CF0F-D8A1-9B62-7034-279A17E37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6BCF-F4DD-4AE1-B45B-ED7DB0ECE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9483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69CB92C-E255-3EDA-F05F-7A921FF6C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A0761F6-7D0D-1510-1734-987940F75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B90B5C-3FED-5873-EBC5-B0A85AA9A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E64F-BE1C-434F-BBE5-7C8F6040B34F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50D164E-4D5C-3611-7148-593886B23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DB8F0B-61ED-5BD9-2483-34E7E06BD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6BCF-F4DD-4AE1-B45B-ED7DB0ECE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7201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F49EC99-B35B-C91D-8723-1B753BAA5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22C5A2-003C-7FBD-C6FC-E6F561F92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21F564D-C5BE-A36F-2FEB-36578FB66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E64F-BE1C-434F-BBE5-7C8F6040B34F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4C01087-C643-750D-51D4-0F10BB8B3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056375-57AE-75EC-90D1-E4A367859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6BCF-F4DD-4AE1-B45B-ED7DB0ECE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948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1837A52-7C74-BDE0-46E5-5161D96B8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3C5A065-7B2B-A443-0D6B-8E3255BDE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5FF8F65-050D-4905-95ED-3D4EEFD8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E64F-BE1C-434F-BBE5-7C8F6040B34F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0ACC948-8C31-8186-780F-D39D455D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C572A93-B898-41BB-22D9-0D5A489DB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6BCF-F4DD-4AE1-B45B-ED7DB0ECE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9221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6C8F8E-197A-D13A-583B-1D481ABA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85D8CE9-480A-9F12-00FC-17D447CB3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D3435E-6025-98BC-5CC3-8AB4BDC83B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733B0F0-C372-7022-6C38-4AB654516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E64F-BE1C-434F-BBE5-7C8F6040B34F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467930-1FC0-B15F-48B6-1EBF6C6E8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0D42C6-6CE0-C1D3-101C-35D547A5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6BCF-F4DD-4AE1-B45B-ED7DB0ECE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6606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95FA59-DFE7-E95D-E98E-C5586BB46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25B48B8-34F8-0960-FBB1-783EBF67A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E902D6-0C3A-550F-7B21-16B2C060C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75450046-43D1-B2F4-4525-D635C78E3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1A05A1D-C726-1B1C-DCC9-B5C801088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A1B434-B819-0423-65AC-7484C080F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E64F-BE1C-434F-BBE5-7C8F6040B34F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7D35082-FBA7-06FC-B2B8-373413998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19E521F7-F33E-B53E-1C44-637285CD4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6BCF-F4DD-4AE1-B45B-ED7DB0ECE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567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A77F7F-9FE3-B5F2-8E79-80B1F6B3E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A094E09-6B95-AC89-075C-BDB105B70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E64F-BE1C-434F-BBE5-7C8F6040B34F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5DB17D8-BAE0-4DE7-D91B-FEFC3CDD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A3ECCE1-4B25-23D2-01D1-2D2A5A8B5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6BCF-F4DD-4AE1-B45B-ED7DB0ECE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85585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CF1446-A8D7-2BA2-93D6-A6799F7D3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E64F-BE1C-434F-BBE5-7C8F6040B34F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38DFAA-F332-A387-E606-7382D2882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024507A-69D4-75CE-7458-E0B816E9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6BCF-F4DD-4AE1-B45B-ED7DB0ECE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96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5A13A5-B860-E0F3-4339-3E13E49E3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F54DCA7-A61E-B7D7-1ED2-583932BDC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3ACBBF4-FF13-0033-4F53-452AD2058B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42226BD-C2C3-8901-2AD9-11DDA5793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E64F-BE1C-434F-BBE5-7C8F6040B34F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8422139-452B-D887-E106-ECB60F7C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98635A4-E5FB-9E7B-38D8-5B09AFB02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6BCF-F4DD-4AE1-B45B-ED7DB0ECE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3839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71ADB-C49D-D5D8-CD32-460DD4540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E7BAFF8-EDE5-27A7-F9DA-9B9B7842F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AE3B1FC-817A-0AFB-0622-FA781FD13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41FF93-1E23-6CB6-60EE-AE0838C0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FE64F-BE1C-434F-BBE5-7C8F6040B34F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A62AB7C-DAE0-D3E7-4932-0018BC4D4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0681ED-2E1A-2BC4-6D34-ADC853AB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7F6BCF-F4DD-4AE1-B45B-ED7DB0ECE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120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6CAA3B-B846-5B14-0BE3-B59CD0E7F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BF25DE9-B3BA-8706-7F7B-7645B94FF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72E4C3-031B-1567-4442-D2A1AC8A35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FE64F-BE1C-434F-BBE5-7C8F6040B34F}" type="datetimeFigureOut">
              <a:rPr lang="zh-TW" altLang="en-US" smtClean="0"/>
              <a:t>2025/6/27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BCE817-12B4-C596-B0CB-98210B890B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946955-43CD-FF75-C6C7-127224EC58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7F6BCF-F4DD-4AE1-B45B-ED7DB0ECE6D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3953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DCDEE4-2EFD-A0B0-45A9-5BD8713F6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機票資料欄位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C8A91FD-C308-4753-39B5-28751DBA90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1945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44572D-E0AD-E518-741C-E7B5C9AE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航班資料表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422AF7E4-E2AE-A5C9-97E9-97E4D857A3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326836"/>
              </p:ext>
            </p:extLst>
          </p:nvPr>
        </p:nvGraphicFramePr>
        <p:xfrm>
          <a:off x="838200" y="1825625"/>
          <a:ext cx="10236200" cy="3962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9050">
                  <a:extLst>
                    <a:ext uri="{9D8B030D-6E8A-4147-A177-3AD203B41FA5}">
                      <a16:colId xmlns:a16="http://schemas.microsoft.com/office/drawing/2014/main" val="143741717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3778498419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1826504616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1955596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說明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範例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編號</a:t>
                      </a:r>
                      <a:endParaRPr lang="en-US" altLang="zh-TW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7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出發地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Char(3)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TPE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6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目的地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Char(3)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NRT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5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出發時間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2024-06-01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38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抵達時間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Date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2024-06-01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9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航空公司代碼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Char(2)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CI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1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飛機艙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Char(3)</a:t>
                      </a:r>
                      <a:endParaRPr lang="zh-TW" altLang="en-US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經濟艙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049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飛行時間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200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9896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票價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int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8928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43874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722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129510-29CA-591E-B98C-16AF48712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3D7295-06D6-5F62-CFB8-43834B94C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航空公司資料表</a:t>
            </a:r>
          </a:p>
        </p:txBody>
      </p:sp>
      <p:graphicFrame>
        <p:nvGraphicFramePr>
          <p:cNvPr id="4" name="內容版面配置區 4">
            <a:extLst>
              <a:ext uri="{FF2B5EF4-FFF2-40B4-BE49-F238E27FC236}">
                <a16:creationId xmlns:a16="http://schemas.microsoft.com/office/drawing/2014/main" id="{38676273-B180-4B1A-BBC4-624CCBF19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843924"/>
              </p:ext>
            </p:extLst>
          </p:nvPr>
        </p:nvGraphicFramePr>
        <p:xfrm>
          <a:off x="838200" y="1825625"/>
          <a:ext cx="10236200" cy="1981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9050">
                  <a:extLst>
                    <a:ext uri="{9D8B030D-6E8A-4147-A177-3AD203B41FA5}">
                      <a16:colId xmlns:a16="http://schemas.microsoft.com/office/drawing/2014/main" val="143741717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3778498419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1826504616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1955596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說明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範例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IATA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代碼</a:t>
                      </a:r>
                      <a:endParaRPr lang="en-US" altLang="zh-TW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Char(2)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CI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7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航空公司名稱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Varchar(10)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中華航空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6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英文名稱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Varchar(50)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China Airlines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513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是否為廉航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tinyint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0</a:t>
                      </a:r>
                      <a:endParaRPr lang="zh-TW" altLang="en-US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00801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19314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CAAA9B-C751-A88C-2916-E834ED81D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機場資料表</a:t>
            </a:r>
            <a:r>
              <a:rPr lang="zh-TW" altLang="en-US" dirty="0"/>
              <a:t>機場名稱 英文全名 </a:t>
            </a:r>
            <a:r>
              <a:rPr lang="en-US" altLang="zh-TW" dirty="0"/>
              <a:t>IATA</a:t>
            </a:r>
            <a:r>
              <a:rPr lang="zh-TW" altLang="en-US" dirty="0"/>
              <a:t>代碼 區域 地址 經度 緯度 官方網站 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graphicFrame>
        <p:nvGraphicFramePr>
          <p:cNvPr id="8" name="內容版面配置區 4">
            <a:extLst>
              <a:ext uri="{FF2B5EF4-FFF2-40B4-BE49-F238E27FC236}">
                <a16:creationId xmlns:a16="http://schemas.microsoft.com/office/drawing/2014/main" id="{5C7BD70C-3986-082A-26D4-FD0BD5984F3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31607080"/>
              </p:ext>
            </p:extLst>
          </p:nvPr>
        </p:nvGraphicFramePr>
        <p:xfrm>
          <a:off x="838200" y="1825625"/>
          <a:ext cx="10236200" cy="3779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59050">
                  <a:extLst>
                    <a:ext uri="{9D8B030D-6E8A-4147-A177-3AD203B41FA5}">
                      <a16:colId xmlns:a16="http://schemas.microsoft.com/office/drawing/2014/main" val="143741717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3778498419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1826504616"/>
                    </a:ext>
                  </a:extLst>
                </a:gridCol>
                <a:gridCol w="2559050">
                  <a:extLst>
                    <a:ext uri="{9D8B030D-6E8A-4147-A177-3AD203B41FA5}">
                      <a16:colId xmlns:a16="http://schemas.microsoft.com/office/drawing/2014/main" val="19555966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欄位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說明</a:t>
                      </a:r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型態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範例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994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altLang="zh-TW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IATA</a:t>
                      </a:r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代碼</a:t>
                      </a:r>
                      <a:endParaRPr lang="en-US" altLang="zh-TW" sz="2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Char(3)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TPE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8971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機場名稱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Varchar(20)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臺灣桃園國際機場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160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英文名稱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Varchar(50)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Taiwan Taoyuan International Airport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350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區域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Varchar(10)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台灣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1383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地址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Varchar(50)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桃園市大園區航站南路</a:t>
                      </a:r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zh-TW" altLang="en-US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號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85998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經度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2109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TW" altLang="en-US" sz="2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緯度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2000" dirty="0"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Float</a:t>
                      </a:r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2000" dirty="0"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049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29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155</Words>
  <Application>Microsoft Office PowerPoint</Application>
  <PresentationFormat>寬螢幕</PresentationFormat>
  <Paragraphs>72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標楷體</vt:lpstr>
      <vt:lpstr>Arial</vt:lpstr>
      <vt:lpstr>Calibri</vt:lpstr>
      <vt:lpstr>Calibri Light</vt:lpstr>
      <vt:lpstr>Times New Roman</vt:lpstr>
      <vt:lpstr>Office 佈景主題</vt:lpstr>
      <vt:lpstr>機票資料欄位</vt:lpstr>
      <vt:lpstr>航班資料表</vt:lpstr>
      <vt:lpstr>航空公司資料表</vt:lpstr>
      <vt:lpstr>機場資料表機場名稱 英文全名 IATA代碼 區域 地址 經度 緯度 官方網站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student</dc:creator>
  <cp:lastModifiedBy>student</cp:lastModifiedBy>
  <cp:revision>1</cp:revision>
  <dcterms:created xsi:type="dcterms:W3CDTF">2025-06-27T06:23:33Z</dcterms:created>
  <dcterms:modified xsi:type="dcterms:W3CDTF">2025-06-27T08:32:46Z</dcterms:modified>
</cp:coreProperties>
</file>